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62" r:id="rId2"/>
    <p:sldId id="264" r:id="rId3"/>
    <p:sldId id="267" r:id="rId4"/>
    <p:sldId id="300" r:id="rId5"/>
    <p:sldId id="270" r:id="rId6"/>
    <p:sldId id="266" r:id="rId7"/>
    <p:sldId id="285" r:id="rId8"/>
    <p:sldId id="286" r:id="rId9"/>
    <p:sldId id="269" r:id="rId10"/>
    <p:sldId id="259" r:id="rId11"/>
    <p:sldId id="287" r:id="rId12"/>
    <p:sldId id="293" r:id="rId13"/>
    <p:sldId id="283" r:id="rId14"/>
    <p:sldId id="277" r:id="rId15"/>
    <p:sldId id="273" r:id="rId16"/>
    <p:sldId id="295" r:id="rId17"/>
    <p:sldId id="297" r:id="rId18"/>
    <p:sldId id="296" r:id="rId19"/>
    <p:sldId id="298" r:id="rId20"/>
    <p:sldId id="299" r:id="rId21"/>
    <p:sldId id="294" r:id="rId22"/>
    <p:sldId id="290" r:id="rId23"/>
    <p:sldId id="291" r:id="rId24"/>
    <p:sldId id="2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893" autoAdjust="0"/>
  </p:normalViewPr>
  <p:slideViewPr>
    <p:cSldViewPr snapToGrid="0">
      <p:cViewPr varScale="1">
        <p:scale>
          <a:sx n="78" d="100"/>
          <a:sy n="78" d="100"/>
        </p:scale>
        <p:origin x="83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CCB5E5-42A0-4EE8-BEDA-5FD5FE18B2E5}" type="datetimeFigureOut">
              <a:rPr lang="en-US" smtClean="0"/>
              <a:t>8/9/2021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D6119C-8BAA-4087-8A70-057476A769B8}" type="slidenum">
              <a:rPr lang="en-US" smtClean="0"/>
              <a:t>‹#›</a:t>
            </a:fld>
            <a:endParaRPr lang="en-US"/>
          </a:p>
        </p:txBody>
      </p:sp>
    </p:spTree>
    <p:extLst>
      <p:ext uri="{BB962C8B-B14F-4D97-AF65-F5344CB8AC3E}">
        <p14:creationId xmlns:p14="http://schemas.microsoft.com/office/powerpoint/2010/main" val="2841760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arduino.vn/reference/xung-pw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1</a:t>
            </a:fld>
            <a:endParaRPr lang="en-US"/>
          </a:p>
        </p:txBody>
      </p:sp>
    </p:spTree>
    <p:extLst>
      <p:ext uri="{BB962C8B-B14F-4D97-AF65-F5344CB8AC3E}">
        <p14:creationId xmlns:p14="http://schemas.microsoft.com/office/powerpoint/2010/main" val="35708468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US" sz="1400" b="1">
                <a:solidFill>
                  <a:schemeClr val="bg1">
                    <a:lumMod val="95000"/>
                  </a:schemeClr>
                </a:solidFill>
                <a:latin typeface="Arial" panose="020B0604020202020204" pitchFamily="34" charset="0"/>
                <a:cs typeface="Arial" panose="020B0604020202020204" pitchFamily="34" charset="0"/>
              </a:rPr>
              <a:t>KHỐI TRUYỀN THÔNG</a:t>
            </a:r>
          </a:p>
          <a:p>
            <a:pPr algn="ctr"/>
            <a:endParaRPr lang="en-US" sz="1200" b="1">
              <a:solidFill>
                <a:schemeClr val="bg1">
                  <a:lumMod val="95000"/>
                </a:schemeClr>
              </a:solidFill>
              <a:latin typeface="Arial" panose="020B0604020202020204" pitchFamily="34" charset="0"/>
              <a:cs typeface="Arial" panose="020B0604020202020204" pitchFamily="34" charset="0"/>
            </a:endParaRPr>
          </a:p>
          <a:p>
            <a:r>
              <a:rPr lang="en-US" sz="1200" b="1">
                <a:solidFill>
                  <a:schemeClr val="bg1">
                    <a:lumMod val="95000"/>
                  </a:schemeClr>
                </a:solidFill>
                <a:latin typeface="Arial" panose="020B0604020202020204" pitchFamily="34" charset="0"/>
                <a:cs typeface="Arial" panose="020B0604020202020204" pitchFamily="34" charset="0"/>
              </a:rPr>
              <a:t>Sử dụng ESP8266 V3 kết nối UART với Arduino mega làm nhiệm vụ bật tắt xe bằng app Blynk, hiện dữ liệu thời gian thực.</a:t>
            </a:r>
          </a:p>
          <a:p>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16</a:t>
            </a:fld>
            <a:endParaRPr lang="en-US"/>
          </a:p>
        </p:txBody>
      </p:sp>
    </p:spTree>
    <p:extLst>
      <p:ext uri="{BB962C8B-B14F-4D97-AF65-F5344CB8AC3E}">
        <p14:creationId xmlns:p14="http://schemas.microsoft.com/office/powerpoint/2010/main" val="2154911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17</a:t>
            </a:fld>
            <a:endParaRPr lang="en-US"/>
          </a:p>
        </p:txBody>
      </p:sp>
    </p:spTree>
    <p:extLst>
      <p:ext uri="{BB962C8B-B14F-4D97-AF65-F5344CB8AC3E}">
        <p14:creationId xmlns:p14="http://schemas.microsoft.com/office/powerpoint/2010/main" val="38404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Module này gồm có 5 cảm biến hồng ngoại </a:t>
            </a:r>
            <a:r>
              <a:rPr lang="vi-VN" sz="1200" b="0" i="0" kern="1200">
                <a:solidFill>
                  <a:schemeClr val="tx1"/>
                </a:solidFill>
                <a:effectLst/>
                <a:latin typeface="+mn-lt"/>
                <a:ea typeface="+mn-ea"/>
                <a:cs typeface="+mn-cs"/>
              </a:rPr>
              <a:t>TCRT5000</a:t>
            </a:r>
            <a:r>
              <a:rPr lang="en-US" sz="1200" b="0" i="0" kern="1200">
                <a:solidFill>
                  <a:schemeClr val="tx1"/>
                </a:solidFill>
                <a:effectLst/>
                <a:latin typeface="+mn-lt"/>
                <a:ea typeface="+mn-ea"/>
                <a:cs typeface="+mn-cs"/>
              </a:rPr>
              <a:t>, mỗi cảm biến hồng ngoại có 2 led đảm nhận phát và </a:t>
            </a:r>
            <a:r>
              <a:rPr lang="en-US" sz="1200" b="0" i="0" kern="1200" smtClean="0">
                <a:solidFill>
                  <a:schemeClr val="tx1"/>
                </a:solidFill>
                <a:effectLst/>
                <a:latin typeface="+mn-lt"/>
                <a:ea typeface="+mn-ea"/>
                <a:cs typeface="+mn-cs"/>
              </a:rPr>
              <a:t>thu</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Cảm </a:t>
            </a:r>
            <a:r>
              <a:rPr lang="vi-VN" sz="1200" b="0" i="0" kern="1200">
                <a:solidFill>
                  <a:schemeClr val="tx1"/>
                </a:solidFill>
                <a:effectLst/>
                <a:latin typeface="+mn-lt"/>
                <a:ea typeface="+mn-ea"/>
                <a:cs typeface="+mn-cs"/>
              </a:rPr>
              <a:t>biến phản xạ hồng ngoại TCRT5000 làm việc dựa trên nguyên lý khi ánh sáng hồng ngoại từ LED</a:t>
            </a:r>
            <a:r>
              <a:rPr lang="en-US" sz="1200" b="0" i="0" kern="1200">
                <a:solidFill>
                  <a:schemeClr val="tx1"/>
                </a:solidFill>
                <a:effectLst/>
                <a:latin typeface="+mn-lt"/>
                <a:ea typeface="+mn-ea"/>
                <a:cs typeface="+mn-cs"/>
              </a:rPr>
              <a:t> phát</a:t>
            </a:r>
            <a:r>
              <a:rPr lang="vi-VN" sz="1200" b="0" i="0" kern="1200">
                <a:solidFill>
                  <a:schemeClr val="tx1"/>
                </a:solidFill>
                <a:effectLst/>
                <a:latin typeface="+mn-lt"/>
                <a:ea typeface="+mn-ea"/>
                <a:cs typeface="+mn-cs"/>
              </a:rPr>
              <a:t> phát ra nếu có vật phản xạ hồng ngoại</a:t>
            </a:r>
            <a:r>
              <a:rPr lang="en-US" sz="1200" b="0" i="0" kern="1200">
                <a:solidFill>
                  <a:schemeClr val="tx1"/>
                </a:solidFill>
                <a:effectLst/>
                <a:latin typeface="+mn-lt"/>
                <a:ea typeface="+mn-ea"/>
                <a:cs typeface="+mn-cs"/>
              </a:rPr>
              <a:t> lại</a:t>
            </a:r>
            <a:r>
              <a:rPr lang="vi-VN" sz="1200" b="0" i="0" kern="1200">
                <a:solidFill>
                  <a:schemeClr val="tx1"/>
                </a:solidFill>
                <a:effectLst/>
                <a:latin typeface="+mn-lt"/>
                <a:ea typeface="+mn-ea"/>
                <a:cs typeface="+mn-cs"/>
              </a:rPr>
              <a:t> thì LED</a:t>
            </a:r>
            <a:r>
              <a:rPr lang="en-US" sz="1200" b="0" i="0" kern="1200">
                <a:solidFill>
                  <a:schemeClr val="tx1"/>
                </a:solidFill>
                <a:effectLst/>
                <a:latin typeface="+mn-lt"/>
                <a:ea typeface="+mn-ea"/>
                <a:cs typeface="+mn-cs"/>
              </a:rPr>
              <a:t> thu sẽ</a:t>
            </a:r>
            <a:r>
              <a:rPr lang="vi-VN" sz="1200" b="0" i="0" kern="1200">
                <a:solidFill>
                  <a:schemeClr val="tx1"/>
                </a:solidFill>
                <a:effectLst/>
                <a:latin typeface="+mn-lt"/>
                <a:ea typeface="+mn-ea"/>
                <a:cs typeface="+mn-cs"/>
              </a:rPr>
              <a:t> thu hồng ngoại </a:t>
            </a:r>
            <a:r>
              <a:rPr lang="en-US" sz="1200" b="0" i="0" kern="1200">
                <a:solidFill>
                  <a:schemeClr val="tx1"/>
                </a:solidFill>
                <a:effectLst/>
                <a:latin typeface="+mn-lt"/>
                <a:ea typeface="+mn-ea"/>
                <a:cs typeface="+mn-cs"/>
              </a:rPr>
              <a:t>và</a:t>
            </a:r>
            <a:r>
              <a:rPr lang="vi-VN" sz="1200" b="0" i="0" kern="1200">
                <a:solidFill>
                  <a:schemeClr val="tx1"/>
                </a:solidFill>
                <a:effectLst/>
                <a:latin typeface="+mn-lt"/>
                <a:ea typeface="+mn-ea"/>
                <a:cs typeface="+mn-cs"/>
              </a:rPr>
              <a:t> hoạt động</a:t>
            </a:r>
            <a:r>
              <a:rPr lang="en-US" sz="1200" b="0" i="0" kern="1200" smtClean="0">
                <a:solidFill>
                  <a:schemeClr val="tx1"/>
                </a:solidFill>
                <a:effectLst/>
                <a:latin typeface="+mn-lt"/>
                <a:ea typeface="+mn-ea"/>
                <a:cs typeface="+mn-cs"/>
              </a:rPr>
              <a:t>.</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Khi </a:t>
            </a:r>
            <a:r>
              <a:rPr lang="en-US" sz="1200" b="0" i="0" kern="1200">
                <a:solidFill>
                  <a:schemeClr val="tx1"/>
                </a:solidFill>
                <a:effectLst/>
                <a:latin typeface="+mn-lt"/>
                <a:ea typeface="+mn-ea"/>
                <a:cs typeface="+mn-cs"/>
              </a:rPr>
              <a:t>ta dò zone thì module này sẽ hoạt động đồng thời 3-5 cảm biến để phân biệt đ</a:t>
            </a:r>
            <a:r>
              <a:rPr lang="vi-VN" sz="1200" b="0" i="0" kern="1200">
                <a:solidFill>
                  <a:schemeClr val="tx1"/>
                </a:solidFill>
                <a:effectLst/>
                <a:latin typeface="+mn-lt"/>
                <a:ea typeface="+mn-ea"/>
                <a:cs typeface="+mn-cs"/>
              </a:rPr>
              <a:t>ược</a:t>
            </a:r>
            <a:r>
              <a:rPr lang="en-US" sz="1200" b="0" i="0" kern="1200">
                <a:solidFill>
                  <a:schemeClr val="tx1"/>
                </a:solidFill>
                <a:effectLst/>
                <a:latin typeface="+mn-lt"/>
                <a:ea typeface="+mn-ea"/>
                <a:cs typeface="+mn-cs"/>
              </a:rPr>
              <a:t> zone hay</a:t>
            </a:r>
            <a:r>
              <a:rPr lang="en-US" sz="1200" b="0" i="0" kern="1200" baseline="0">
                <a:solidFill>
                  <a:schemeClr val="tx1"/>
                </a:solidFill>
                <a:effectLst/>
                <a:latin typeface="+mn-lt"/>
                <a:ea typeface="+mn-ea"/>
                <a:cs typeface="+mn-cs"/>
              </a:rPr>
              <a:t> line</a:t>
            </a:r>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18</a:t>
            </a:fld>
            <a:endParaRPr lang="en-US"/>
          </a:p>
        </p:txBody>
      </p:sp>
    </p:spTree>
    <p:extLst>
      <p:ext uri="{BB962C8B-B14F-4D97-AF65-F5344CB8AC3E}">
        <p14:creationId xmlns:p14="http://schemas.microsoft.com/office/powerpoint/2010/main" val="3856619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smtClean="0">
                <a:solidFill>
                  <a:schemeClr val="tx1"/>
                </a:solidFill>
                <a:effectLst/>
                <a:latin typeface="+mn-lt"/>
                <a:ea typeface="+mn-ea"/>
                <a:cs typeface="+mn-cs"/>
              </a:rPr>
              <a:t>Thường khi chơi game trên điện thoại sẽ có những game như đua xe, lăn bóng,…, bắt buộc ta phải nghiêng điện thoại để chơi được. Vậy thì làm sao để chiếc điện thoại lại biết khi nào ta nghiêng để phản hồi liên tục trong game? Dưới đây là phần tìm hiểu về cảm biến gia tốc góc nghiêng trong các loại cảm biến thông dụng: MPU6050.</a:t>
            </a:r>
          </a:p>
          <a:p>
            <a:r>
              <a:rPr lang="en-US" sz="1100" kern="1200" smtClean="0">
                <a:solidFill>
                  <a:schemeClr val="tx1"/>
                </a:solidFill>
                <a:effectLst/>
                <a:latin typeface="+mn-lt"/>
                <a:ea typeface="+mn-ea"/>
                <a:cs typeface="+mn-cs"/>
              </a:rPr>
              <a:t>Để biết về cảm biến góc, đầu tiên ta sẽ nói về IMU và DOF. IMU (Inertial Measurement Unit) là 1 con chip để đo những chuyển động như trên, một module IMU thường có 2 loại cảm biến: cảm biến gia tốc (accelerometer) và cảm biến quay (gyroscope)</a:t>
            </a:r>
          </a:p>
          <a:p>
            <a:pPr lvl="0" fontAlgn="base"/>
            <a:r>
              <a:rPr lang="en-US" sz="1100" kern="1200" smtClean="0">
                <a:solidFill>
                  <a:schemeClr val="tx1"/>
                </a:solidFill>
                <a:effectLst/>
                <a:latin typeface="+mn-lt"/>
                <a:ea typeface="+mn-ea"/>
                <a:cs typeface="+mn-cs"/>
              </a:rPr>
              <a:t>Accelerometer (gọi tắt là accel): như tên gọi của nó, accel là một cảm biến đo gia tốc của bản thân module và thường sẽ có 3 trục xyz ứng với 3 chiều không gian (loại 1 và 2 trục ít dùng). Lưu ý là accel đo cả gia tốc của trọng lực nên giá trị thực khi đo sẽ bao gồm cả trọng lực.</a:t>
            </a:r>
          </a:p>
          <a:p>
            <a:pPr lvl="0" fontAlgn="base"/>
            <a:r>
              <a:rPr lang="en-US" sz="1100" kern="1200" smtClean="0">
                <a:solidFill>
                  <a:schemeClr val="tx1"/>
                </a:solidFill>
                <a:effectLst/>
                <a:latin typeface="+mn-lt"/>
                <a:ea typeface="+mn-ea"/>
                <a:cs typeface="+mn-cs"/>
              </a:rPr>
              <a:t>Gyroscope (gọi tắt là gyro): là một loại cảm biến đo tốc độ quay của nó quanh một trục. Tương tự với accel, gyro cũng thường có 3 trục xyz.</a:t>
            </a:r>
          </a:p>
          <a:p>
            <a:r>
              <a:rPr lang="en-US" sz="1100" kern="1200" smtClean="0">
                <a:solidFill>
                  <a:schemeClr val="tx1"/>
                </a:solidFill>
                <a:effectLst/>
                <a:latin typeface="+mn-lt"/>
                <a:ea typeface="+mn-ea"/>
                <a:cs typeface="+mn-cs"/>
              </a:rPr>
              <a:t> </a:t>
            </a:r>
          </a:p>
          <a:p>
            <a:r>
              <a:rPr lang="en-US" sz="1100" i="1" kern="1200" smtClean="0">
                <a:solidFill>
                  <a:schemeClr val="tx1"/>
                </a:solidFill>
                <a:effectLst/>
                <a:latin typeface="+mn-lt"/>
                <a:ea typeface="+mn-ea"/>
                <a:cs typeface="+mn-cs"/>
              </a:rPr>
              <a:t>Một ví dụ đơn giản, khi bạn đặt một con chip IMU thẳng đứng như trên và để im không chuyển động, giá trị trả về sẽ là </a:t>
            </a:r>
            <a:r>
              <a:rPr lang="en-US" sz="1100" b="1" i="1" kern="1200" smtClean="0">
                <a:solidFill>
                  <a:schemeClr val="tx1"/>
                </a:solidFill>
                <a:effectLst/>
                <a:latin typeface="+mn-lt"/>
                <a:ea typeface="+mn-ea"/>
                <a:cs typeface="+mn-cs"/>
              </a:rPr>
              <a:t>accel =</a:t>
            </a:r>
            <a:r>
              <a:rPr lang="en-US" sz="1100" i="1" kern="1200" smtClean="0">
                <a:solidFill>
                  <a:schemeClr val="tx1"/>
                </a:solidFill>
                <a:effectLst/>
                <a:latin typeface="+mn-lt"/>
                <a:ea typeface="+mn-ea"/>
                <a:cs typeface="+mn-cs"/>
              </a:rPr>
              <a:t> </a:t>
            </a:r>
            <a:r>
              <a:rPr lang="en-US" sz="1100" b="1" i="1" kern="1200" smtClean="0">
                <a:solidFill>
                  <a:schemeClr val="tx1"/>
                </a:solidFill>
                <a:effectLst/>
                <a:latin typeface="+mn-lt"/>
                <a:ea typeface="+mn-ea"/>
                <a:cs typeface="+mn-cs"/>
              </a:rPr>
              <a:t>[0.0, -9.8, 0.0]</a:t>
            </a:r>
            <a:r>
              <a:rPr lang="en-US" sz="1100" i="1" kern="1200" smtClean="0">
                <a:solidFill>
                  <a:schemeClr val="tx1"/>
                </a:solidFill>
                <a:effectLst/>
                <a:latin typeface="+mn-lt"/>
                <a:ea typeface="+mn-ea"/>
                <a:cs typeface="+mn-cs"/>
              </a:rPr>
              <a:t> và </a:t>
            </a:r>
            <a:r>
              <a:rPr lang="en-US" sz="1100" b="1" i="1" kern="1200" smtClean="0">
                <a:solidFill>
                  <a:schemeClr val="tx1"/>
                </a:solidFill>
                <a:effectLst/>
                <a:latin typeface="+mn-lt"/>
                <a:ea typeface="+mn-ea"/>
                <a:cs typeface="+mn-cs"/>
              </a:rPr>
              <a:t>gyro</a:t>
            </a:r>
            <a:r>
              <a:rPr lang="en-US" sz="1100" i="1" kern="1200" smtClean="0">
                <a:solidFill>
                  <a:schemeClr val="tx1"/>
                </a:solidFill>
                <a:effectLst/>
                <a:latin typeface="+mn-lt"/>
                <a:ea typeface="+mn-ea"/>
                <a:cs typeface="+mn-cs"/>
              </a:rPr>
              <a:t> </a:t>
            </a:r>
            <a:r>
              <a:rPr lang="en-US" sz="1100" b="1" i="1" kern="1200" smtClean="0">
                <a:solidFill>
                  <a:schemeClr val="tx1"/>
                </a:solidFill>
                <a:effectLst/>
                <a:latin typeface="+mn-lt"/>
                <a:ea typeface="+mn-ea"/>
                <a:cs typeface="+mn-cs"/>
              </a:rPr>
              <a:t>= [0.0, 0.0, 0.0]</a:t>
            </a:r>
            <a:r>
              <a:rPr lang="en-US" sz="1100" i="1" kern="1200" smtClean="0">
                <a:solidFill>
                  <a:schemeClr val="tx1"/>
                </a:solidFill>
                <a:effectLst/>
                <a:latin typeface="+mn-lt"/>
                <a:ea typeface="+mn-ea"/>
                <a:cs typeface="+mn-cs"/>
              </a:rPr>
              <a:t> do chỉ có trọng lực trái đất tác dụng lực và không có bất cứ chuyển động quay nào cả. Lưu ý rằng gyro chỉ đo tốc độ quay chứ không đo trực tiếp góc quay, nên khi bạn quay module một góc nào đó rồi dừng, giá trị của gyro sẽ tăng lên rồi hạ xuống về 0.</a:t>
            </a:r>
            <a:endParaRPr lang="en-US" sz="1100" kern="1200" smtClean="0">
              <a:solidFill>
                <a:schemeClr val="tx1"/>
              </a:solidFill>
              <a:effectLst/>
              <a:latin typeface="+mn-lt"/>
              <a:ea typeface="+mn-ea"/>
              <a:cs typeface="+mn-cs"/>
            </a:endParaRPr>
          </a:p>
          <a:p>
            <a:r>
              <a:rPr lang="en-US" sz="1100" kern="1200" smtClean="0">
                <a:solidFill>
                  <a:schemeClr val="tx1"/>
                </a:solidFill>
                <a:effectLst/>
                <a:latin typeface="+mn-lt"/>
                <a:ea typeface="+mn-ea"/>
                <a:cs typeface="+mn-cs"/>
              </a:rPr>
              <a:t>Còn về DOF (Degrees Of Freedom): 1 module IMU đầy đủ sẽ có 6 DOF tức là 6 trục độc lập (3 của accel và 3 của gyro). Những dự án lớn như máy bay hoặc robot phức tạp sẽ cần nhiều hơn (9 DOF hoặc 10 DOF) nhưng trong dự án nhỏ lẻ tự làm ở nhà thì 6 DOF là đủ. </a:t>
            </a:r>
          </a:p>
          <a:p>
            <a:r>
              <a:rPr lang="en-US" sz="1100" kern="1200" smtClean="0">
                <a:solidFill>
                  <a:schemeClr val="tx1"/>
                </a:solidFill>
                <a:effectLst/>
                <a:latin typeface="+mn-lt"/>
                <a:ea typeface="+mn-ea"/>
                <a:cs typeface="+mn-cs"/>
              </a:rPr>
              <a:t>Một số vấn đề thường gặp:</a:t>
            </a:r>
          </a:p>
          <a:p>
            <a:pPr lvl="0"/>
            <a:r>
              <a:rPr lang="en-US" sz="1100" kern="1200" smtClean="0">
                <a:solidFill>
                  <a:schemeClr val="tx1"/>
                </a:solidFill>
                <a:effectLst/>
                <a:latin typeface="+mn-lt"/>
                <a:ea typeface="+mn-ea"/>
                <a:cs typeface="+mn-cs"/>
              </a:rPr>
              <a:t>Cần phải hiệu chỉnh IMU module trước khi sử dụng để có những kết quả đáng tin cậy:</a:t>
            </a:r>
          </a:p>
          <a:p>
            <a:pPr lvl="0" fontAlgn="base"/>
            <a:r>
              <a:rPr lang="en-US" sz="1100" b="1" kern="1200" smtClean="0">
                <a:solidFill>
                  <a:schemeClr val="tx1"/>
                </a:solidFill>
                <a:effectLst/>
                <a:latin typeface="+mn-lt"/>
                <a:ea typeface="+mn-ea"/>
                <a:cs typeface="+mn-cs"/>
              </a:rPr>
              <a:t>Accelerometer:</a:t>
            </a:r>
            <a:r>
              <a:rPr lang="en-US" sz="1100" kern="1200" smtClean="0">
                <a:solidFill>
                  <a:schemeClr val="tx1"/>
                </a:solidFill>
                <a:effectLst/>
                <a:latin typeface="+mn-lt"/>
                <a:ea typeface="+mn-ea"/>
                <a:cs typeface="+mn-cs"/>
              </a:rPr>
              <a:t> accel luôn có offset trên mỗi trục làm cho giá trị đo được thường lệch đi so với thực tế một chút. Ngoài ra, giá trị đó được theo accel thường khá nhiễu khiến cho việc đọc trở nên khó khăn.</a:t>
            </a:r>
          </a:p>
          <a:p>
            <a:pPr lvl="0" fontAlgn="base"/>
            <a:r>
              <a:rPr lang="en-US" sz="1100" b="1" kern="1200" smtClean="0">
                <a:solidFill>
                  <a:schemeClr val="tx1"/>
                </a:solidFill>
                <a:effectLst/>
                <a:latin typeface="+mn-lt"/>
                <a:ea typeface="+mn-ea"/>
                <a:cs typeface="+mn-cs"/>
              </a:rPr>
              <a:t>Gyroscope: </a:t>
            </a:r>
            <a:r>
              <a:rPr lang="en-US" sz="1100" kern="1200" smtClean="0">
                <a:solidFill>
                  <a:schemeClr val="tx1"/>
                </a:solidFill>
                <a:effectLst/>
                <a:latin typeface="+mn-lt"/>
                <a:ea typeface="+mn-ea"/>
                <a:cs typeface="+mn-cs"/>
              </a:rPr>
              <a:t>cũng như accel, gyro cũng có offset (hay còn gọi là bias) làm lệch các giá trị đo. Một vấn đề khác nữa có thể gặp phải của gyro là drift, có nghĩa là bias thay cũng thay đổi chậm theo thời gian. Dù vậy, điểm cộng là gyro lại ít bị nhiễu hơn accel. </a:t>
            </a:r>
          </a:p>
          <a:p>
            <a:pPr fontAlgn="base"/>
            <a:r>
              <a:rPr lang="en-US" sz="1100" kern="1200" smtClean="0">
                <a:solidFill>
                  <a:schemeClr val="tx1"/>
                </a:solidFill>
                <a:effectLst/>
                <a:latin typeface="+mn-lt"/>
                <a:ea typeface="+mn-ea"/>
                <a:cs typeface="+mn-cs"/>
              </a:rPr>
              <a:t> </a:t>
            </a:r>
          </a:p>
          <a:p>
            <a:r>
              <a:rPr lang="en-US" sz="1100" kern="1200" smtClean="0">
                <a:solidFill>
                  <a:schemeClr val="tx1"/>
                </a:solidFill>
                <a:effectLst/>
                <a:latin typeface="+mn-lt"/>
                <a:ea typeface="+mn-ea"/>
                <a:cs typeface="+mn-cs"/>
              </a:rPr>
              <a:t> Vậy để đối phó với những vấn đề này thì bù offset bằng cách đo và trừ vào giá trị đo nếu offset là hằng số. Ngoài ra có thể dùng thư viện Arduino hiện đã tích hợp các filter đầy đủ để có thê sử dụng 1 cách hiệu quả và nhanh chóng. </a:t>
            </a:r>
            <a:endParaRPr lang="en-US" sz="1100"/>
          </a:p>
        </p:txBody>
      </p:sp>
      <p:sp>
        <p:nvSpPr>
          <p:cNvPr id="4" name="Slide Number Placeholder 3"/>
          <p:cNvSpPr>
            <a:spLocks noGrp="1"/>
          </p:cNvSpPr>
          <p:nvPr>
            <p:ph type="sldNum" sz="quarter" idx="10"/>
          </p:nvPr>
        </p:nvSpPr>
        <p:spPr/>
        <p:txBody>
          <a:bodyPr/>
          <a:lstStyle/>
          <a:p>
            <a:fld id="{4ED6119C-8BAA-4087-8A70-057476A769B8}" type="slidenum">
              <a:rPr lang="en-US" smtClean="0"/>
              <a:t>19</a:t>
            </a:fld>
            <a:endParaRPr lang="en-US"/>
          </a:p>
        </p:txBody>
      </p:sp>
    </p:spTree>
    <p:extLst>
      <p:ext uri="{BB962C8B-B14F-4D97-AF65-F5344CB8AC3E}">
        <p14:creationId xmlns:p14="http://schemas.microsoft.com/office/powerpoint/2010/main" val="2637990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lumMod val="95000"/>
                </a:schemeClr>
              </a:solidFill>
              <a:latin typeface="Arial" panose="020B0604020202020204" pitchFamily="34" charset="0"/>
              <a:cs typeface="Arial" panose="020B0604020202020204" pitchFamily="34" charset="0"/>
            </a:endParaRPr>
          </a:p>
          <a:p>
            <a:r>
              <a:rPr lang="vi-VN" sz="1200" b="0" i="0" kern="1200" smtClean="0">
                <a:solidFill>
                  <a:schemeClr val="tx1"/>
                </a:solidFill>
                <a:effectLst/>
                <a:latin typeface="+mn-lt"/>
                <a:ea typeface="+mn-ea"/>
                <a:cs typeface="+mn-cs"/>
              </a:rPr>
              <a:t>Đây là làm động cơ chỉ quay hết công suất mà thôi. Nếu muốn thay đổi tốc độ của nó, </a:t>
            </a:r>
            <a:r>
              <a:rPr lang="en-US" sz="1200" b="0" i="0" kern="1200" smtClean="0">
                <a:solidFill>
                  <a:schemeClr val="tx1"/>
                </a:solidFill>
                <a:effectLst/>
                <a:latin typeface="+mn-lt"/>
                <a:ea typeface="+mn-ea"/>
                <a:cs typeface="+mn-cs"/>
              </a:rPr>
              <a:t>thì</a:t>
            </a:r>
            <a:r>
              <a:rPr lang="vi-VN" sz="1200" b="0" i="0" kern="1200" smtClean="0">
                <a:solidFill>
                  <a:schemeClr val="tx1"/>
                </a:solidFill>
                <a:effectLst/>
                <a:latin typeface="+mn-lt"/>
                <a:ea typeface="+mn-ea"/>
                <a:cs typeface="+mn-cs"/>
              </a:rPr>
              <a:t> cần phải băm </a:t>
            </a:r>
            <a:r>
              <a:rPr lang="vi-VN" sz="1200" b="0" i="0" u="none" strike="noStrike" kern="1200" smtClean="0">
                <a:solidFill>
                  <a:schemeClr val="tx1"/>
                </a:solidFill>
                <a:effectLst/>
                <a:latin typeface="+mn-lt"/>
                <a:ea typeface="+mn-ea"/>
                <a:cs typeface="+mn-cs"/>
                <a:hlinkClick r:id="rId3"/>
              </a:rPr>
              <a:t>xung PWM</a:t>
            </a:r>
            <a:r>
              <a:rPr lang="vi-VN" sz="1200" b="0" i="0" kern="1200" smtClean="0">
                <a:solidFill>
                  <a:schemeClr val="tx1"/>
                </a:solidFill>
                <a:effectLst/>
                <a:latin typeface="+mn-lt"/>
                <a:ea typeface="+mn-ea"/>
                <a:cs typeface="+mn-cs"/>
              </a:rPr>
              <a:t> bằng các chân có hỗ trợ PWM trên Arduino (những chân có dấu ~).</a:t>
            </a:r>
            <a:endParaRPr lang="en-US" sz="1200" b="0" i="0" kern="1200" smtClean="0">
              <a:solidFill>
                <a:schemeClr val="tx1"/>
              </a:solidFill>
              <a:effectLst/>
              <a:latin typeface="+mn-lt"/>
              <a:ea typeface="+mn-ea"/>
              <a:cs typeface="+mn-cs"/>
            </a:endParaRPr>
          </a:p>
          <a:p>
            <a:r>
              <a:rPr lang="vi-VN" sz="1200" b="0" i="0" kern="1200" smtClean="0">
                <a:solidFill>
                  <a:schemeClr val="tx1"/>
                </a:solidFill>
                <a:effectLst/>
                <a:latin typeface="+mn-lt"/>
                <a:ea typeface="+mn-ea"/>
                <a:cs typeface="+mn-cs"/>
              </a:rPr>
              <a:t>Các chân số D7, D6, D5 và D4 của Arduino sẽ nối tương ứng với  IN1, IN2, IN3 và IN4 của L298.</a:t>
            </a:r>
          </a:p>
          <a:p>
            <a:r>
              <a:rPr lang="vi-VN" sz="1200" b="0" i="0" kern="1200" smtClean="0">
                <a:solidFill>
                  <a:schemeClr val="tx1"/>
                </a:solidFill>
                <a:effectLst/>
                <a:latin typeface="+mn-lt"/>
                <a:ea typeface="+mn-ea"/>
                <a:cs typeface="+mn-cs"/>
              </a:rPr>
              <a:t>Chiều quay của động cơ được điều khiển bằng cách xuất các đầu ra HIGH hoặc LOW tại các chân IN</a:t>
            </a:r>
            <a:r>
              <a:rPr lang="en-US" sz="1200" b="0" i="0" kern="1200" baseline="-25000" smtClean="0">
                <a:solidFill>
                  <a:schemeClr val="tx1"/>
                </a:solidFill>
                <a:effectLst/>
                <a:latin typeface="+mn-lt"/>
                <a:ea typeface="+mn-ea"/>
                <a:cs typeface="+mn-cs"/>
              </a:rPr>
              <a:t>1,2,3,4</a:t>
            </a:r>
            <a:endParaRPr lang="vi-VN" sz="1200" b="0" i="0" kern="1200" smtClean="0">
              <a:solidFill>
                <a:schemeClr val="tx1"/>
              </a:solidFill>
              <a:effectLst/>
              <a:latin typeface="+mn-lt"/>
              <a:ea typeface="+mn-ea"/>
              <a:cs typeface="+mn-cs"/>
            </a:endParaRPr>
          </a:p>
          <a:p>
            <a:pPr lvl="1"/>
            <a:r>
              <a:rPr lang="vi-VN" sz="1200" b="0" i="0" kern="1200" smtClean="0">
                <a:solidFill>
                  <a:schemeClr val="tx1"/>
                </a:solidFill>
                <a:effectLst/>
                <a:latin typeface="+mn-lt"/>
                <a:ea typeface="+mn-ea"/>
                <a:cs typeface="+mn-cs"/>
              </a:rPr>
              <a:t>Ví dụ với Động Cơ A: Logic HIGH ở IN1 và IN2 Logic LOW sẽ làm động cơ quay 1 hướng nếu đặt Logic ngược lại sẽ làm động cơ quay theo hướng khác.</a:t>
            </a:r>
          </a:p>
          <a:p>
            <a:endParaRPr lang="en-US" dirty="0"/>
          </a:p>
        </p:txBody>
      </p:sp>
      <p:sp>
        <p:nvSpPr>
          <p:cNvPr id="4" name="Slide Number Placeholder 3"/>
          <p:cNvSpPr>
            <a:spLocks noGrp="1"/>
          </p:cNvSpPr>
          <p:nvPr>
            <p:ph type="sldNum" sz="quarter" idx="10"/>
          </p:nvPr>
        </p:nvSpPr>
        <p:spPr/>
        <p:txBody>
          <a:bodyPr/>
          <a:lstStyle/>
          <a:p>
            <a:fld id="{4ED6119C-8BAA-4087-8A70-057476A769B8}" type="slidenum">
              <a:rPr lang="en-US" smtClean="0"/>
              <a:t>20</a:t>
            </a:fld>
            <a:endParaRPr lang="en-US"/>
          </a:p>
        </p:txBody>
      </p:sp>
    </p:spTree>
    <p:extLst>
      <p:ext uri="{BB962C8B-B14F-4D97-AF65-F5344CB8AC3E}">
        <p14:creationId xmlns:p14="http://schemas.microsoft.com/office/powerpoint/2010/main" val="294867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ourier New" panose="02070309020205020404" pitchFamily="49" charset="0"/>
              <a:buNone/>
            </a:pPr>
            <a:r>
              <a:rPr lang="en-US" sz="1200">
                <a:latin typeface="Calibri "/>
                <a:cs typeface="Arial" panose="020B0604020202020204" pitchFamily="34" charset="0"/>
              </a:rPr>
              <a:t>Nh</a:t>
            </a:r>
            <a:r>
              <a:rPr lang="vi-VN" sz="1200">
                <a:latin typeface="Calibri "/>
                <a:cs typeface="Arial" panose="020B0604020202020204" pitchFamily="34" charset="0"/>
              </a:rPr>
              <a:t>ược</a:t>
            </a:r>
            <a:r>
              <a:rPr lang="en-US" sz="1200">
                <a:latin typeface="Calibri "/>
                <a:cs typeface="Arial" panose="020B0604020202020204" pitchFamily="34" charset="0"/>
              </a:rPr>
              <a:t> </a:t>
            </a:r>
            <a:r>
              <a:rPr lang="en-US" sz="1200" smtClean="0">
                <a:latin typeface="Calibri "/>
                <a:cs typeface="Arial" panose="020B0604020202020204" pitchFamily="34" charset="0"/>
              </a:rPr>
              <a:t>điểm: ngoài nh</a:t>
            </a:r>
            <a:r>
              <a:rPr lang="vi-VN" sz="1200" smtClean="0">
                <a:latin typeface="Calibri "/>
                <a:cs typeface="Arial" panose="020B0604020202020204" pitchFamily="34" charset="0"/>
              </a:rPr>
              <a:t>ược</a:t>
            </a:r>
            <a:r>
              <a:rPr lang="en-US" sz="1200" smtClean="0">
                <a:latin typeface="Calibri "/>
                <a:cs typeface="Arial" panose="020B0604020202020204" pitchFamily="34" charset="0"/>
              </a:rPr>
              <a:t> điểm tốc độ thấp thì ngoài ra:</a:t>
            </a:r>
          </a:p>
          <a:p>
            <a:pPr marL="171450" indent="-171450">
              <a:buFont typeface="Arial" panose="020B0604020202020204" pitchFamily="34" charset="0"/>
              <a:buChar char="•"/>
            </a:pPr>
            <a:r>
              <a:rPr lang="en-US" sz="1200" smtClean="0">
                <a:latin typeface="Calibri "/>
                <a:cs typeface="Arial" panose="020B0604020202020204" pitchFamily="34" charset="0"/>
              </a:rPr>
              <a:t>Momen động c</a:t>
            </a:r>
            <a:r>
              <a:rPr lang="vi-VN" sz="1200" smtClean="0">
                <a:latin typeface="Calibri "/>
                <a:cs typeface="Arial" panose="020B0604020202020204" pitchFamily="34" charset="0"/>
              </a:rPr>
              <a:t>ơ</a:t>
            </a:r>
            <a:r>
              <a:rPr lang="en-US" sz="1200" smtClean="0">
                <a:latin typeface="Calibri "/>
                <a:cs typeface="Arial" panose="020B0604020202020204" pitchFamily="34" charset="0"/>
              </a:rPr>
              <a:t> ch</a:t>
            </a:r>
            <a:r>
              <a:rPr lang="vi-VN" sz="1200" smtClean="0">
                <a:latin typeface="Calibri "/>
                <a:cs typeface="Arial" panose="020B0604020202020204" pitchFamily="34" charset="0"/>
              </a:rPr>
              <a:t>ư</a:t>
            </a:r>
            <a:r>
              <a:rPr lang="en-US" sz="1200" smtClean="0">
                <a:latin typeface="Calibri "/>
                <a:cs typeface="Arial" panose="020B0604020202020204" pitchFamily="34" charset="0"/>
              </a:rPr>
              <a:t>a cao nên nếu ứng dụng mang tải nặng thì phải dung loại động c</a:t>
            </a:r>
            <a:r>
              <a:rPr lang="vi-VN" sz="1200" smtClean="0">
                <a:latin typeface="Calibri "/>
                <a:cs typeface="Arial" panose="020B0604020202020204" pitchFamily="34" charset="0"/>
              </a:rPr>
              <a:t>ơ</a:t>
            </a:r>
            <a:r>
              <a:rPr lang="en-US" sz="1200" smtClean="0">
                <a:latin typeface="Calibri "/>
                <a:cs typeface="Arial" panose="020B0604020202020204" pitchFamily="34" charset="0"/>
              </a:rPr>
              <a:t> khác, driver khác</a:t>
            </a:r>
          </a:p>
          <a:p>
            <a:pPr marL="171450" indent="-171450">
              <a:buFont typeface="Arial" panose="020B0604020202020204" pitchFamily="34" charset="0"/>
              <a:buChar char="•"/>
            </a:pPr>
            <a:r>
              <a:rPr lang="en-US" sz="1200" smtClean="0">
                <a:latin typeface="Calibri "/>
                <a:cs typeface="Arial" panose="020B0604020202020204" pitchFamily="34" charset="0"/>
              </a:rPr>
              <a:t>Thuật toán r</a:t>
            </a:r>
            <a:r>
              <a:rPr lang="vi-VN" sz="1200" smtClean="0">
                <a:latin typeface="Calibri "/>
                <a:cs typeface="Arial" panose="020B0604020202020204" pitchFamily="34" charset="0"/>
              </a:rPr>
              <a:t>ườm</a:t>
            </a:r>
            <a:r>
              <a:rPr lang="en-US" sz="1200" smtClean="0">
                <a:latin typeface="Calibri "/>
                <a:cs typeface="Arial" panose="020B0604020202020204" pitchFamily="34" charset="0"/>
              </a:rPr>
              <a:t> rà, mất nhiều thời gian để cân chỉnh cảm biến góc</a:t>
            </a:r>
            <a:endParaRPr lang="en-US" sz="1200">
              <a:latin typeface="Calibri "/>
              <a:cs typeface="Arial" panose="020B0604020202020204" pitchFamily="34" charset="0"/>
            </a:endParaRPr>
          </a:p>
          <a:p>
            <a:pPr marL="0" indent="0">
              <a:buFont typeface="Courier New" panose="02070309020205020404" pitchFamily="49" charset="0"/>
              <a:buNone/>
            </a:pPr>
            <a:r>
              <a:rPr lang="vi-VN" sz="1200" smtClean="0">
                <a:latin typeface="Calibri "/>
                <a:cs typeface="Arial" panose="020B0604020202020204" pitchFamily="34" charset="0"/>
              </a:rPr>
              <a:t>Ư</a:t>
            </a:r>
            <a:r>
              <a:rPr lang="en-US" sz="1200" smtClean="0">
                <a:latin typeface="Calibri "/>
                <a:cs typeface="Arial" panose="020B0604020202020204" pitchFamily="34" charset="0"/>
              </a:rPr>
              <a:t>u</a:t>
            </a:r>
            <a:r>
              <a:rPr lang="en-US" sz="1200" baseline="0" smtClean="0">
                <a:latin typeface="Calibri "/>
                <a:cs typeface="Arial" panose="020B0604020202020204" pitchFamily="34" charset="0"/>
              </a:rPr>
              <a:t> điểm:</a:t>
            </a:r>
          </a:p>
          <a:p>
            <a:pPr marL="285750" indent="-285750">
              <a:buFont typeface="Wingdings" panose="05000000000000000000" pitchFamily="2" charset="2"/>
              <a:buChar char="ü"/>
            </a:pPr>
            <a:r>
              <a:rPr lang="en-US" sz="1200" smtClean="0">
                <a:latin typeface="Calibri "/>
                <a:cs typeface="Arial" panose="020B0604020202020204" pitchFamily="34" charset="0"/>
              </a:rPr>
              <a:t>Hệ </a:t>
            </a:r>
            <a:r>
              <a:rPr lang="en-US" sz="1200">
                <a:latin typeface="Calibri "/>
                <a:cs typeface="Arial" panose="020B0604020202020204" pitchFamily="34" charset="0"/>
              </a:rPr>
              <a:t>thống chạy đ</a:t>
            </a:r>
            <a:r>
              <a:rPr lang="vi-VN" sz="1200">
                <a:latin typeface="Calibri "/>
                <a:cs typeface="Arial" panose="020B0604020202020204" pitchFamily="34" charset="0"/>
              </a:rPr>
              <a:t>ư</a:t>
            </a:r>
            <a:r>
              <a:rPr lang="en-US" sz="1200">
                <a:latin typeface="Calibri "/>
                <a:cs typeface="Arial" panose="020B0604020202020204" pitchFamily="34" charset="0"/>
              </a:rPr>
              <a:t>ợc tốt, các linh kiện hoạt động tốt, ít hư hỏng</a:t>
            </a:r>
            <a:r>
              <a:rPr lang="en-US" sz="1200" smtClean="0">
                <a:latin typeface="Calibri "/>
                <a:cs typeface="Arial" panose="020B0604020202020204" pitchFamily="34" charset="0"/>
              </a:rPr>
              <a:t>.</a:t>
            </a:r>
          </a:p>
          <a:p>
            <a:pPr marL="285750" indent="-285750">
              <a:buFont typeface="Wingdings" panose="05000000000000000000" pitchFamily="2" charset="2"/>
              <a:buChar char="ü"/>
            </a:pPr>
            <a:r>
              <a:rPr lang="en-US" sz="1200" smtClean="0">
                <a:latin typeface="Calibri "/>
                <a:cs typeface="Arial" panose="020B0604020202020204" pitchFamily="34" charset="0"/>
              </a:rPr>
              <a:t>Góc quay chuẩn</a:t>
            </a:r>
            <a:r>
              <a:rPr lang="en-US" sz="1200" baseline="0" smtClean="0">
                <a:latin typeface="Calibri "/>
                <a:cs typeface="Arial" panose="020B0604020202020204" pitchFamily="34" charset="0"/>
              </a:rPr>
              <a:t>, khi quay xong vẫn tiếp tục đi thẳng đ</a:t>
            </a:r>
            <a:r>
              <a:rPr lang="vi-VN" sz="1200" baseline="0" smtClean="0">
                <a:latin typeface="Calibri "/>
                <a:cs typeface="Arial" panose="020B0604020202020204" pitchFamily="34" charset="0"/>
              </a:rPr>
              <a:t>ược</a:t>
            </a:r>
            <a:endParaRPr lang="en-US" sz="1200" baseline="0" smtClean="0">
              <a:latin typeface="Calibri "/>
              <a:cs typeface="Arial" panose="020B0604020202020204" pitchFamily="34" charset="0"/>
            </a:endParaRPr>
          </a:p>
          <a:p>
            <a:pPr marL="285750" indent="-285750">
              <a:buFont typeface="Wingdings" panose="05000000000000000000" pitchFamily="2" charset="2"/>
              <a:buChar char="ü"/>
            </a:pPr>
            <a:r>
              <a:rPr lang="en-US" sz="1200" baseline="0" smtClean="0">
                <a:latin typeface="Calibri "/>
                <a:cs typeface="Arial" panose="020B0604020202020204" pitchFamily="34" charset="0"/>
              </a:rPr>
              <a:t>Nhận zone khá tốt, báo về điện thoại với độ trễ thấp (đáp ứng hệ thống cao)</a:t>
            </a:r>
            <a:endParaRPr lang="en-US" sz="1200">
              <a:latin typeface="Calibri "/>
              <a:cs typeface="Arial" panose="020B0604020202020204" pitchFamily="34" charset="0"/>
            </a:endParaRPr>
          </a:p>
          <a:p>
            <a:pPr marL="285750" indent="-285750">
              <a:buFont typeface="Wingdings" panose="05000000000000000000" pitchFamily="2" charset="2"/>
              <a:buChar char="ü"/>
            </a:pPr>
            <a:r>
              <a:rPr lang="en-US" sz="1200" smtClean="0">
                <a:latin typeface="Calibri "/>
                <a:cs typeface="Arial" panose="020B0604020202020204" pitchFamily="34" charset="0"/>
              </a:rPr>
              <a:t>Robot </a:t>
            </a:r>
            <a:r>
              <a:rPr lang="en-US" sz="1200">
                <a:latin typeface="Calibri "/>
                <a:cs typeface="Arial" panose="020B0604020202020204" pitchFamily="34" charset="0"/>
              </a:rPr>
              <a:t>điều khiển dễ </a:t>
            </a:r>
            <a:r>
              <a:rPr lang="en-US" sz="1200" smtClean="0">
                <a:latin typeface="Calibri "/>
                <a:cs typeface="Arial" panose="020B0604020202020204" pitchFamily="34" charset="0"/>
              </a:rPr>
              <a:t>dàng</a:t>
            </a:r>
            <a:r>
              <a:rPr lang="en-US" sz="1200" baseline="0" smtClean="0">
                <a:latin typeface="Calibri "/>
                <a:cs typeface="Arial" panose="020B0604020202020204" pitchFamily="34" charset="0"/>
              </a:rPr>
              <a:t> </a:t>
            </a:r>
            <a:r>
              <a:rPr lang="en-US" sz="1200" smtClean="0">
                <a:latin typeface="Calibri "/>
                <a:cs typeface="Arial" panose="020B0604020202020204" pitchFamily="34" charset="0"/>
              </a:rPr>
              <a:t>cho </a:t>
            </a:r>
            <a:r>
              <a:rPr lang="en-US" sz="1200">
                <a:latin typeface="Calibri "/>
                <a:cs typeface="Arial" panose="020B0604020202020204" pitchFamily="34" charset="0"/>
              </a:rPr>
              <a:t>mọi ng</a:t>
            </a:r>
            <a:r>
              <a:rPr lang="vi-VN" sz="1200">
                <a:latin typeface="Calibri "/>
                <a:cs typeface="Arial" panose="020B0604020202020204" pitchFamily="34" charset="0"/>
              </a:rPr>
              <a:t>ư</a:t>
            </a:r>
            <a:r>
              <a:rPr lang="en-US" sz="1200">
                <a:latin typeface="Calibri "/>
                <a:cs typeface="Arial" panose="020B0604020202020204" pitchFamily="34" charset="0"/>
              </a:rPr>
              <a:t>ời sử dụng.</a:t>
            </a:r>
          </a:p>
          <a:p>
            <a:pPr marL="285750" indent="-285750">
              <a:buFont typeface="Wingdings" panose="05000000000000000000" pitchFamily="2" charset="2"/>
              <a:buChar char="ü"/>
            </a:pPr>
            <a:r>
              <a:rPr lang="en-US" sz="1200">
                <a:latin typeface="Calibri "/>
                <a:cs typeface="Arial" panose="020B0604020202020204" pitchFamily="34" charset="0"/>
              </a:rPr>
              <a:t>Có th</a:t>
            </a:r>
            <a:r>
              <a:rPr lang="vi-VN" sz="1200">
                <a:latin typeface="Calibri "/>
                <a:cs typeface="Arial" panose="020B0604020202020204" pitchFamily="34" charset="0"/>
              </a:rPr>
              <a:t>ể</a:t>
            </a:r>
            <a:r>
              <a:rPr lang="en-US" sz="1200">
                <a:latin typeface="Calibri "/>
                <a:cs typeface="Arial" panose="020B0604020202020204" pitchFamily="34" charset="0"/>
              </a:rPr>
              <a:t> giám sát thông qua các thiết bị thông minh.</a:t>
            </a:r>
          </a:p>
          <a:p>
            <a:pPr marL="0" indent="0">
              <a:buFont typeface="Courier New" panose="02070309020205020404" pitchFamily="49" charset="0"/>
              <a:buNone/>
            </a:pPr>
            <a:endParaRPr lang="en-US" sz="1200" baseline="0">
              <a:latin typeface="Calibri "/>
              <a:cs typeface="Arial" panose="020B0604020202020204" pitchFamily="34" charset="0"/>
            </a:endParaRPr>
          </a:p>
          <a:p>
            <a:pPr marL="0" indent="0">
              <a:buFont typeface="Courier New" panose="02070309020205020404" pitchFamily="49" charset="0"/>
              <a:buNone/>
            </a:pPr>
            <a:endParaRPr lang="en-US" sz="1200">
              <a:latin typeface="Calibri "/>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21</a:t>
            </a:fld>
            <a:endParaRPr lang="en-US"/>
          </a:p>
        </p:txBody>
      </p:sp>
    </p:spTree>
    <p:extLst>
      <p:ext uri="{BB962C8B-B14F-4D97-AF65-F5344CB8AC3E}">
        <p14:creationId xmlns:p14="http://schemas.microsoft.com/office/powerpoint/2010/main" val="978986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23</a:t>
            </a:fld>
            <a:endParaRPr lang="en-US"/>
          </a:p>
        </p:txBody>
      </p:sp>
    </p:spTree>
    <p:extLst>
      <p:ext uri="{BB962C8B-B14F-4D97-AF65-F5344CB8AC3E}">
        <p14:creationId xmlns:p14="http://schemas.microsoft.com/office/powerpoint/2010/main" val="2334138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tLang="ko-KR" sz="1200" b="1" smtClean="0">
                <a:latin typeface="Arial" panose="020B0604020202020204" pitchFamily="34" charset="0"/>
                <a:cs typeface="Arial" panose="020B0604020202020204" pitchFamily="34" charset="0"/>
              </a:rPr>
              <a:t>XE CÓ THỂ TỰ HÀNH (TỰ DI CHUYỂN), DÙNG CẢM BIẾN ĐỂ V</a:t>
            </a:r>
            <a:r>
              <a:rPr lang="vi-VN" altLang="ko-KR" sz="1200" b="1" smtClean="0">
                <a:latin typeface="+mn-lt"/>
                <a:cs typeface="Arial" panose="020B0604020202020204" pitchFamily="34" charset="0"/>
              </a:rPr>
              <a:t>ƯỢT</a:t>
            </a:r>
            <a:r>
              <a:rPr lang="en-US" altLang="ko-KR" sz="1200" b="1" smtClean="0">
                <a:latin typeface="Arial" panose="020B0604020202020204" pitchFamily="34" charset="0"/>
                <a:cs typeface="Arial" panose="020B0604020202020204" pitchFamily="34" charset="0"/>
              </a:rPr>
              <a:t> CH</a:t>
            </a:r>
            <a:r>
              <a:rPr lang="vi-VN" altLang="ko-KR" sz="1200" b="1" smtClean="0">
                <a:latin typeface="+mn-lt"/>
                <a:cs typeface="Arial" panose="020B0604020202020204" pitchFamily="34" charset="0"/>
              </a:rPr>
              <a:t>ƯỚNG</a:t>
            </a:r>
            <a:r>
              <a:rPr lang="en-US" altLang="ko-KR" sz="1200" b="1" smtClean="0">
                <a:latin typeface="Arial" panose="020B0604020202020204" pitchFamily="34" charset="0"/>
                <a:cs typeface="Arial" panose="020B0604020202020204" pitchFamily="34" charset="0"/>
              </a:rPr>
              <a:t> NGẠI VẬT</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tLang="ko-KR" sz="1200" b="1" smtClean="0">
                <a:solidFill>
                  <a:schemeClr val="tx1">
                    <a:lumMod val="75000"/>
                    <a:lumOff val="25000"/>
                  </a:schemeClr>
                </a:solidFill>
                <a:latin typeface="Arial" panose="020B0604020202020204" pitchFamily="34" charset="0"/>
                <a:cs typeface="Arial" panose="020B0604020202020204" pitchFamily="34" charset="0"/>
              </a:rPr>
              <a:t>CÓ THỂ ÁP DỤNG IOT, GIAO TIẾP</a:t>
            </a:r>
            <a:r>
              <a:rPr lang="en-US" altLang="ko-KR" sz="1200" b="1" baseline="0" smtClean="0">
                <a:solidFill>
                  <a:schemeClr val="tx1">
                    <a:lumMod val="75000"/>
                    <a:lumOff val="25000"/>
                  </a:schemeClr>
                </a:solidFill>
                <a:latin typeface="Arial" panose="020B0604020202020204" pitchFamily="34" charset="0"/>
                <a:cs typeface="Arial" panose="020B0604020202020204" pitchFamily="34" charset="0"/>
              </a:rPr>
              <a:t> </a:t>
            </a:r>
            <a:r>
              <a:rPr lang="en-US" altLang="ko-KR" sz="1200" b="1" smtClean="0">
                <a:solidFill>
                  <a:schemeClr val="tx1">
                    <a:lumMod val="75000"/>
                    <a:lumOff val="25000"/>
                  </a:schemeClr>
                </a:solidFill>
                <a:latin typeface="Arial" panose="020B0604020202020204" pitchFamily="34" charset="0"/>
                <a:cs typeface="Arial" panose="020B0604020202020204" pitchFamily="34" charset="0"/>
              </a:rPr>
              <a:t>KHÔNG DÂY, ĐIỀU KHIỂN TỪ XA</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tLang="ko-KR" sz="1200" b="1" smtClean="0">
                <a:solidFill>
                  <a:schemeClr val="tx1">
                    <a:lumMod val="75000"/>
                    <a:lumOff val="25000"/>
                  </a:schemeClr>
                </a:solidFill>
                <a:latin typeface="Arial" panose="020B0604020202020204" pitchFamily="34" charset="0"/>
                <a:cs typeface="Arial" panose="020B0604020202020204" pitchFamily="34" charset="0"/>
              </a:rPr>
              <a:t>SỬ DỤNG NGÔN NGỮ LẬP TRÌNH C TRÊN HỆ ĐIỀU HÀNH RTOS</a:t>
            </a: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tLang="ko-KR" sz="1200" b="1" smtClean="0">
                <a:solidFill>
                  <a:schemeClr val="tx1">
                    <a:lumMod val="75000"/>
                    <a:lumOff val="25000"/>
                  </a:schemeClr>
                </a:solidFill>
                <a:latin typeface="Arial" panose="020B0604020202020204" pitchFamily="34" charset="0"/>
                <a:cs typeface="Arial" panose="020B0604020202020204" pitchFamily="34" charset="0"/>
              </a:rPr>
              <a:t>CÓ KHỐI L</a:t>
            </a:r>
            <a:r>
              <a:rPr lang="vi-VN" altLang="ko-KR" sz="1200" b="1" smtClean="0">
                <a:solidFill>
                  <a:schemeClr val="tx1">
                    <a:lumMod val="75000"/>
                    <a:lumOff val="25000"/>
                  </a:schemeClr>
                </a:solidFill>
                <a:latin typeface="+mn-lt"/>
                <a:cs typeface="Arial" panose="020B0604020202020204" pitchFamily="34" charset="0"/>
              </a:rPr>
              <a:t>ƯỢNG</a:t>
            </a:r>
            <a:r>
              <a:rPr lang="en-US" altLang="ko-KR" sz="1200" b="1" smtClean="0">
                <a:solidFill>
                  <a:schemeClr val="tx1">
                    <a:lumMod val="75000"/>
                    <a:lumOff val="25000"/>
                  </a:schemeClr>
                </a:solidFill>
                <a:latin typeface="Arial" panose="020B0604020202020204" pitchFamily="34" charset="0"/>
                <a:cs typeface="Arial" panose="020B0604020202020204" pitchFamily="34" charset="0"/>
              </a:rPr>
              <a:t> GỌN NHẸ (&lt;2KG),</a:t>
            </a:r>
            <a:r>
              <a:rPr lang="en-US" altLang="ko-KR" sz="1200" b="1" baseline="0" smtClean="0">
                <a:solidFill>
                  <a:schemeClr val="tx1">
                    <a:lumMod val="75000"/>
                    <a:lumOff val="25000"/>
                  </a:schemeClr>
                </a:solidFill>
                <a:latin typeface="Arial" panose="020B0604020202020204" pitchFamily="34" charset="0"/>
                <a:cs typeface="Arial" panose="020B0604020202020204" pitchFamily="34" charset="0"/>
              </a:rPr>
              <a:t> </a:t>
            </a:r>
            <a:r>
              <a:rPr lang="en-US" altLang="ko-KR" sz="1200" b="1" smtClean="0">
                <a:solidFill>
                  <a:schemeClr val="tx1">
                    <a:lumMod val="75000"/>
                    <a:lumOff val="25000"/>
                  </a:schemeClr>
                </a:solidFill>
                <a:latin typeface="Arial" panose="020B0604020202020204" pitchFamily="34" charset="0"/>
                <a:cs typeface="Arial" panose="020B0604020202020204" pitchFamily="34" charset="0"/>
              </a:rPr>
              <a:t>TIẾT KIỆM TỐI ĐA CHI PHÍ NHẤT CÓ THỂ</a:t>
            </a:r>
            <a:endParaRPr lang="ko-KR" altLang="en-US" sz="1200" b="1" smtClean="0">
              <a:solidFill>
                <a:schemeClr val="tx1">
                  <a:lumMod val="75000"/>
                  <a:lumOff val="25000"/>
                </a:schemeClr>
              </a:solidFill>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ko-KR" altLang="en-US" sz="1200" b="1" smtClean="0">
              <a:solidFill>
                <a:schemeClr val="tx1">
                  <a:lumMod val="75000"/>
                  <a:lumOff val="25000"/>
                </a:schemeClr>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ko-KR" altLang="en-US" sz="1200" b="1" smtClean="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2</a:t>
            </a:fld>
            <a:endParaRPr lang="en-US"/>
          </a:p>
        </p:txBody>
      </p:sp>
    </p:spTree>
    <p:extLst>
      <p:ext uri="{BB962C8B-B14F-4D97-AF65-F5344CB8AC3E}">
        <p14:creationId xmlns:p14="http://schemas.microsoft.com/office/powerpoint/2010/main" val="857802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Th</a:t>
            </a:r>
            <a:r>
              <a:rPr lang="vi-VN" sz="1200">
                <a:latin typeface="+mn-lt"/>
                <a:cs typeface="Arial" panose="020B0604020202020204" pitchFamily="34" charset="0"/>
              </a:rPr>
              <a:t>ường</a:t>
            </a:r>
            <a:r>
              <a:rPr lang="en-US" sz="1200">
                <a:latin typeface="Arial" panose="020B0604020202020204" pitchFamily="34" charset="0"/>
                <a:cs typeface="Arial" panose="020B0604020202020204" pitchFamily="34" charset="0"/>
              </a:rPr>
              <a:t> đ</a:t>
            </a:r>
            <a:r>
              <a:rPr lang="vi-VN" sz="1200">
                <a:latin typeface="+mn-lt"/>
                <a:cs typeface="Arial" panose="020B0604020202020204" pitchFamily="34" charset="0"/>
              </a:rPr>
              <a:t>ược</a:t>
            </a:r>
            <a:r>
              <a:rPr lang="en-US" sz="1200">
                <a:latin typeface="Arial" panose="020B0604020202020204" pitchFamily="34" charset="0"/>
                <a:cs typeface="Arial" panose="020B0604020202020204" pitchFamily="34" charset="0"/>
              </a:rPr>
              <a:t> dùng trong các ứng dụng mà tài nguyên hạn chế nh</a:t>
            </a:r>
            <a:r>
              <a:rPr lang="vi-VN" sz="1200">
                <a:latin typeface="+mn-lt"/>
                <a:cs typeface="Arial" panose="020B0604020202020204" pitchFamily="34" charset="0"/>
              </a:rPr>
              <a:t>ư</a:t>
            </a:r>
            <a:r>
              <a:rPr lang="en-US" sz="1200">
                <a:latin typeface="Arial" panose="020B0604020202020204" pitchFamily="34" charset="0"/>
                <a:cs typeface="Arial" panose="020B0604020202020204" pitchFamily="34" charset="0"/>
              </a:rPr>
              <a:t>ng có yêu cầu ngặt nghèo về thời gian đáp ứng tức thời, tính sẵn sàng và khả năng tự kiểm soát chính xác.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a:latin typeface="Arial" panose="020B0604020202020204" pitchFamily="34" charset="0"/>
                <a:cs typeface="Arial" panose="020B0604020202020204" pitchFamily="34" charset="0"/>
              </a:rPr>
              <a:t>Để dễ hiểu h</a:t>
            </a:r>
            <a:r>
              <a:rPr lang="vi-VN" sz="1200">
                <a:latin typeface="+mn-lt"/>
                <a:cs typeface="Arial" panose="020B0604020202020204" pitchFamily="34" charset="0"/>
              </a:rPr>
              <a:t>ơ</a:t>
            </a:r>
            <a:r>
              <a:rPr lang="en-US" sz="1200">
                <a:latin typeface="Arial" panose="020B0604020202020204" pitchFamily="34" charset="0"/>
                <a:cs typeface="Arial" panose="020B0604020202020204" pitchFamily="34" charset="0"/>
              </a:rPr>
              <a:t>n về ứng dụng của RTOS thì ta có thể hình dung trên máy tính sẽ dung Window, MacOS, Ubuntu,… thì trên ô tô, thiết bị y tế, thiết bị đo l</a:t>
            </a:r>
            <a:r>
              <a:rPr lang="vi-VN" sz="1200">
                <a:latin typeface="+mn-lt"/>
                <a:cs typeface="Arial" panose="020B0604020202020204" pitchFamily="34" charset="0"/>
              </a:rPr>
              <a:t>ường</a:t>
            </a:r>
            <a:r>
              <a:rPr lang="en-US" sz="1200">
                <a:latin typeface="Arial" panose="020B0604020202020204" pitchFamily="34" charset="0"/>
                <a:cs typeface="Arial" panose="020B0604020202020204" pitchFamily="34" charset="0"/>
              </a:rPr>
              <a:t> và điều khiển sẽ dung các hệ điều hành t</a:t>
            </a:r>
            <a:r>
              <a:rPr lang="vi-VN" sz="1200">
                <a:latin typeface="+mn-lt"/>
                <a:cs typeface="Arial" panose="020B0604020202020204" pitchFamily="34" charset="0"/>
              </a:rPr>
              <a:t>ươ</a:t>
            </a:r>
            <a:r>
              <a:rPr lang="en-US" sz="1200">
                <a:latin typeface="Arial" panose="020B0604020202020204" pitchFamily="34" charset="0"/>
                <a:cs typeface="Arial" panose="020B0604020202020204" pitchFamily="34" charset="0"/>
              </a:rPr>
              <a:t>ng tự là RTOS. </a:t>
            </a:r>
            <a:r>
              <a:rPr lang="en-US" sz="1200" b="0" i="0" kern="1200">
                <a:solidFill>
                  <a:schemeClr val="tx1"/>
                </a:solidFill>
                <a:effectLst/>
                <a:latin typeface="+mn-lt"/>
                <a:ea typeface="+mn-ea"/>
                <a:cs typeface="+mn-cs"/>
              </a:rPr>
              <a:t>N</a:t>
            </a:r>
            <a:r>
              <a:rPr lang="vi-VN" sz="1200" b="0" i="0" kern="1200">
                <a:solidFill>
                  <a:schemeClr val="tx1"/>
                </a:solidFill>
                <a:effectLst/>
                <a:latin typeface="+mn-lt"/>
                <a:ea typeface="+mn-ea"/>
                <a:cs typeface="+mn-cs"/>
              </a:rPr>
              <a:t>hưng khác ở chỗ là nếu trên Windows chẳng hạn có bị treo máy hay lỗi lầm gì thì ta đều có thể chờ đợi hoặc khởi động lại, nhưng bạn thử nghĩ xem nếu ở ô tô của chúng ta khi di chuyển mà hệ thống tự dưng treo khoảng 5-10 giây thôi thì chắc hết thời gian đó chúng ta đã đi </a:t>
            </a:r>
            <a:r>
              <a:rPr lang="en-US" sz="1200" b="0" i="0" kern="1200">
                <a:solidFill>
                  <a:schemeClr val="tx1"/>
                </a:solidFill>
                <a:effectLst/>
                <a:latin typeface="+mn-lt"/>
                <a:ea typeface="+mn-ea"/>
                <a:cs typeface="+mn-cs"/>
              </a:rPr>
              <a:t>rất xa rồi. </a:t>
            </a:r>
            <a:r>
              <a:rPr lang="vi-VN" sz="1200" b="0" i="0" kern="1200">
                <a:solidFill>
                  <a:schemeClr val="tx1"/>
                </a:solidFill>
                <a:effectLst/>
                <a:latin typeface="+mn-lt"/>
                <a:ea typeface="+mn-ea"/>
                <a:cs typeface="+mn-cs"/>
              </a:rPr>
              <a:t>Vậy RTOS hơn hệ điều hành thông thường ở chỗ nào ? Đó là khả năng tách biệt hoàn toàn với lớp ứng dụng, nếu trong quá trình hoạt động có một chương trình bị sự cố, hoặc hoạt động không chính xác thì RTOS có thể nhanh chóng cô lập chương trình này, kích hoạt các chế độ phục hồi và bảo vệ các chương trình khác, hay chính bản thân hệ điều hành để tránh khỏi hậu quả của các lệnh sai.</a:t>
            </a:r>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4</a:t>
            </a:fld>
            <a:endParaRPr lang="en-US"/>
          </a:p>
        </p:txBody>
      </p:sp>
    </p:spTree>
    <p:extLst>
      <p:ext uri="{BB962C8B-B14F-4D97-AF65-F5344CB8AC3E}">
        <p14:creationId xmlns:p14="http://schemas.microsoft.com/office/powerpoint/2010/main" val="2469883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vi-VN" sz="1200">
                <a:latin typeface="+mn-lt"/>
                <a:ea typeface="Cambria" panose="02040503050406030204" pitchFamily="18" charset="0"/>
                <a:cs typeface="Arial" panose="020B0604020202020204" pitchFamily="34" charset="0"/>
              </a:rPr>
              <a:t>Ư</a:t>
            </a:r>
            <a:r>
              <a:rPr lang="en-US" sz="1200">
                <a:latin typeface="+mn-lt"/>
                <a:ea typeface="Cambria" panose="02040503050406030204" pitchFamily="18" charset="0"/>
                <a:cs typeface="Arial" panose="020B0604020202020204" pitchFamily="34" charset="0"/>
              </a:rPr>
              <a:t>u</a:t>
            </a:r>
            <a:r>
              <a:rPr lang="en-US" sz="1200" baseline="0">
                <a:latin typeface="+mn-lt"/>
                <a:ea typeface="Cambria" panose="02040503050406030204" pitchFamily="18" charset="0"/>
                <a:cs typeface="Arial" panose="020B0604020202020204" pitchFamily="34" charset="0"/>
              </a:rPr>
              <a:t> điểm:</a:t>
            </a:r>
            <a:endParaRPr lang="en-US" sz="1200">
              <a:latin typeface="Arial" panose="020B0604020202020204" pitchFamily="34" charset="0"/>
              <a:ea typeface="Cambria" panose="02040503050406030204" pitchFamily="18" charset="0"/>
              <a:cs typeface="Arial" panose="020B0604020202020204" pitchFamily="34" charset="0"/>
            </a:endParaRPr>
          </a:p>
          <a:p>
            <a:pPr marL="285750" indent="-285750">
              <a:buFont typeface="Arial" panose="020B0604020202020204" pitchFamily="34" charset="0"/>
              <a:buChar char="•"/>
            </a:pPr>
            <a:r>
              <a:rPr lang="en-US" sz="1200">
                <a:latin typeface="Arial" panose="020B0604020202020204" pitchFamily="34" charset="0"/>
                <a:ea typeface="Cambria" panose="02040503050406030204" pitchFamily="18" charset="0"/>
                <a:cs typeface="Arial" panose="020B0604020202020204" pitchFamily="34" charset="0"/>
              </a:rPr>
              <a:t>RTOS là hệ điều hành thời gian thực có thể mở rộng cho các hệ thống nhúng nhỏ.</a:t>
            </a:r>
          </a:p>
          <a:p>
            <a:pPr marL="285750" lvl="0" indent="-285750">
              <a:buFont typeface="Arial" panose="020B0604020202020204" pitchFamily="34" charset="0"/>
              <a:buChar char="•"/>
            </a:pPr>
            <a:r>
              <a:rPr lang="en-US" sz="1200">
                <a:latin typeface="Arial" panose="020B0604020202020204" pitchFamily="34" charset="0"/>
                <a:ea typeface="Cambria" panose="02040503050406030204" pitchFamily="18" charset="0"/>
                <a:cs typeface="Arial" panose="020B0604020202020204" pitchFamily="34" charset="0"/>
              </a:rPr>
              <a:t>Quy mô và hình thức nhỏ</a:t>
            </a:r>
          </a:p>
          <a:p>
            <a:pPr marL="285750" lvl="0" indent="-285750">
              <a:buFont typeface="Arial" panose="020B0604020202020204" pitchFamily="34" charset="0"/>
              <a:buChar char="•"/>
            </a:pPr>
            <a:r>
              <a:rPr lang="en-US" sz="1200">
                <a:latin typeface="Arial" panose="020B0604020202020204" pitchFamily="34" charset="0"/>
                <a:ea typeface="Cambria" panose="02040503050406030204" pitchFamily="18" charset="0"/>
                <a:cs typeface="Arial" panose="020B0604020202020204" pitchFamily="34" charset="0"/>
              </a:rPr>
              <a:t>Mã nguồn, bản quyền miễn phí</a:t>
            </a:r>
          </a:p>
          <a:p>
            <a:pPr marL="285750" lvl="0" indent="-285750">
              <a:buFont typeface="Arial" panose="020B0604020202020204" pitchFamily="34" charset="0"/>
              <a:buChar char="•"/>
            </a:pPr>
            <a:r>
              <a:rPr lang="en-US" sz="1200">
                <a:latin typeface="Arial" panose="020B0604020202020204" pitchFamily="34" charset="0"/>
                <a:ea typeface="Cambria" panose="02040503050406030204" pitchFamily="18" charset="0"/>
                <a:cs typeface="Arial" panose="020B0604020202020204" pitchFamily="34" charset="0"/>
              </a:rPr>
              <a:t>Bộ đếm thời gian hiệu quả</a:t>
            </a:r>
          </a:p>
          <a:p>
            <a:pPr marL="285750" lvl="0" indent="-285750">
              <a:buFont typeface="Arial" panose="020B0604020202020204" pitchFamily="34" charset="0"/>
              <a:buChar char="•"/>
            </a:pPr>
            <a:r>
              <a:rPr lang="vi-VN" sz="1200" b="0" i="0">
                <a:latin typeface="+mn-lt"/>
                <a:ea typeface="Cambria" panose="02040503050406030204" pitchFamily="18" charset="0"/>
                <a:cs typeface="Arial" panose="020B0604020202020204" pitchFamily="34" charset="0"/>
              </a:rPr>
              <a:t>Tính linh động,</a:t>
            </a:r>
            <a:r>
              <a:rPr lang="en-US" sz="1200">
                <a:latin typeface="Arial" panose="020B0604020202020204" pitchFamily="34" charset="0"/>
                <a:ea typeface="Cambria" panose="02040503050406030204" pitchFamily="18" charset="0"/>
                <a:cs typeface="Arial" panose="020B0604020202020204" pitchFamily="34" charset="0"/>
              </a:rPr>
              <a:t> xử lý đa nhiệm tốt</a:t>
            </a:r>
          </a:p>
          <a:p>
            <a:pPr marL="285750" lvl="0" indent="-285750">
              <a:buFont typeface="Arial" panose="020B0604020202020204" pitchFamily="34" charset="0"/>
              <a:buChar char="•"/>
            </a:pPr>
            <a:r>
              <a:rPr lang="vi-VN" sz="1200">
                <a:ea typeface="Cambria" panose="02040503050406030204" pitchFamily="18" charset="0"/>
                <a:cs typeface="Arial" panose="020B0604020202020204" pitchFamily="34" charset="0"/>
              </a:rPr>
              <a:t>Ưu</a:t>
            </a:r>
            <a:r>
              <a:rPr lang="en-US" sz="1200">
                <a:ea typeface="Cambria" panose="02040503050406030204" pitchFamily="18" charset="0"/>
                <a:cs typeface="Arial" panose="020B0604020202020204" pitchFamily="34" charset="0"/>
              </a:rPr>
              <a:t> </a:t>
            </a:r>
            <a:r>
              <a:rPr lang="en-US" sz="1200">
                <a:latin typeface="Arial" panose="020B0604020202020204" pitchFamily="34" charset="0"/>
                <a:ea typeface="Cambria" panose="02040503050406030204" pitchFamily="18" charset="0"/>
                <a:cs typeface="Arial" panose="020B0604020202020204" pitchFamily="34" charset="0"/>
              </a:rPr>
              <a:t>tiên các nhiệm vụ và quản lý chia sẻ tài nguyên, ko đòi hỏi nhiều về l</a:t>
            </a:r>
            <a:r>
              <a:rPr lang="vi-VN" sz="1200">
                <a:latin typeface="+mn-lt"/>
                <a:ea typeface="Cambria" panose="02040503050406030204" pitchFamily="18" charset="0"/>
                <a:cs typeface="Arial" panose="020B0604020202020204" pitchFamily="34" charset="0"/>
              </a:rPr>
              <a:t>ượng</a:t>
            </a:r>
            <a:r>
              <a:rPr lang="en-US" sz="1200">
                <a:latin typeface="Arial" panose="020B0604020202020204" pitchFamily="34" charset="0"/>
                <a:ea typeface="Cambria" panose="02040503050406030204" pitchFamily="18" charset="0"/>
                <a:cs typeface="Arial" panose="020B0604020202020204" pitchFamily="34" charset="0"/>
              </a:rPr>
              <a:t> RAM.</a:t>
            </a:r>
          </a:p>
          <a:p>
            <a:pPr marL="0" lvl="0" indent="0">
              <a:buFont typeface="Arial" panose="020B0604020202020204" pitchFamily="34" charset="0"/>
              <a:buNone/>
            </a:pPr>
            <a:r>
              <a:rPr lang="en-US" sz="1200" b="0" i="0">
                <a:latin typeface="Arial" panose="020B0604020202020204" pitchFamily="34" charset="0"/>
                <a:ea typeface="Cambria" panose="02040503050406030204" pitchFamily="18" charset="0"/>
                <a:cs typeface="Arial" panose="020B0604020202020204" pitchFamily="34" charset="0"/>
              </a:rPr>
              <a:t>Nh</a:t>
            </a:r>
            <a:r>
              <a:rPr lang="vi-VN" sz="1200" b="0" i="0">
                <a:latin typeface="+mn-lt"/>
                <a:ea typeface="Cambria" panose="02040503050406030204" pitchFamily="18" charset="0"/>
                <a:cs typeface="Arial" panose="020B0604020202020204" pitchFamily="34" charset="0"/>
              </a:rPr>
              <a:t>ược</a:t>
            </a:r>
            <a:r>
              <a:rPr lang="en-US" sz="1200" b="0" i="0">
                <a:latin typeface="+mn-lt"/>
                <a:ea typeface="Cambria" panose="02040503050406030204" pitchFamily="18" charset="0"/>
                <a:cs typeface="Arial" panose="020B0604020202020204" pitchFamily="34" charset="0"/>
              </a:rPr>
              <a:t> điểm: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latin typeface="Arial" panose="020B0604020202020204" pitchFamily="34" charset="0"/>
                <a:cs typeface="Arial" panose="020B0604020202020204" pitchFamily="34" charset="0"/>
              </a:rPr>
              <a:t>K</a:t>
            </a:r>
            <a:r>
              <a:rPr lang="vi-VN" sz="1200">
                <a:latin typeface="+mn-lt"/>
                <a:cs typeface="Arial" panose="020B0604020202020204" pitchFamily="34" charset="0"/>
              </a:rPr>
              <a:t>hông cung cấp sẵn các giao tiếp mạng, drivers, hay hệ thống quản lý tệp (file system) như những hệ điều hành nhúng cao cấp khác.</a:t>
            </a:r>
            <a:endParaRPr lang="en-US" sz="1200">
              <a:latin typeface="Arial" panose="020B0604020202020204" pitchFamily="34" charset="0"/>
              <a:cs typeface="Arial" panose="020B0604020202020204" pitchFamily="34" charset="0"/>
            </a:endParaRPr>
          </a:p>
          <a:p>
            <a:pPr marL="0" lvl="0" indent="0">
              <a:buFont typeface="Arial" panose="020B0604020202020204" pitchFamily="34" charset="0"/>
              <a:buNone/>
            </a:pPr>
            <a:endParaRPr lang="en-US" sz="1200" b="0" i="0">
              <a:latin typeface="Arial" panose="020B0604020202020204" pitchFamily="34" charset="0"/>
              <a:ea typeface="Cambria" panose="02040503050406030204" pitchFamily="18" charset="0"/>
              <a:cs typeface="Arial" panose="020B0604020202020204" pitchFamily="34" charset="0"/>
            </a:endParaRPr>
          </a:p>
          <a:p>
            <a:pPr marL="158750" indent="0">
              <a:buNone/>
            </a:pPr>
            <a:endParaRPr lang="en-US" sz="1200">
              <a:latin typeface="Arial" panose="020B0604020202020204" pitchFamily="34" charset="0"/>
              <a:ea typeface="Cambria" panose="02040503050406030204" pitchFamily="18" charset="0"/>
              <a:cs typeface="Arial" panose="020B0604020202020204" pitchFamily="34" charset="0"/>
            </a:endParaRPr>
          </a:p>
          <a:p>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5</a:t>
            </a:fld>
            <a:endParaRPr lang="en-US"/>
          </a:p>
        </p:txBody>
      </p:sp>
    </p:spTree>
    <p:extLst>
      <p:ext uri="{BB962C8B-B14F-4D97-AF65-F5344CB8AC3E}">
        <p14:creationId xmlns:p14="http://schemas.microsoft.com/office/powerpoint/2010/main" val="598387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6</a:t>
            </a:fld>
            <a:endParaRPr lang="en-US"/>
          </a:p>
        </p:txBody>
      </p:sp>
    </p:spTree>
    <p:extLst>
      <p:ext uri="{BB962C8B-B14F-4D97-AF65-F5344CB8AC3E}">
        <p14:creationId xmlns:p14="http://schemas.microsoft.com/office/powerpoint/2010/main" val="3117942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1200" u="sng">
                <a:latin typeface="Arial" panose="020B0604020202020204" pitchFamily="34" charset="0"/>
                <a:cs typeface="Arial" panose="020B0604020202020204" pitchFamily="34" charset="0"/>
              </a:rPr>
              <a:t>Rẽ khi gặp vật cản:</a:t>
            </a:r>
          </a:p>
          <a:p>
            <a:r>
              <a:rPr lang="en-US" sz="1200">
                <a:latin typeface="Arial" panose="020B0604020202020204" pitchFamily="34" charset="0"/>
                <a:cs typeface="Arial" panose="020B0604020202020204" pitchFamily="34" charset="0"/>
              </a:rPr>
              <a:t>Sử dụng cảm biến khoảng cách SFR05, nếu khoảng cách robot đến vật cản 1 giá trị nào đó ta sẽ cho rẽ.</a:t>
            </a:r>
          </a:p>
          <a:p>
            <a:r>
              <a:rPr lang="en-US" sz="1200">
                <a:latin typeface="Arial" panose="020B0604020202020204" pitchFamily="34" charset="0"/>
                <a:cs typeface="Arial" panose="020B0604020202020204" pitchFamily="34" charset="0"/>
              </a:rPr>
              <a:t>Dựa vào sân thi đấu ta thấy ở vị trí rẽ trái hoặc phải có 1 zone, nên cứ đến zone thứ 4  ta rẽ trái hoặc phải tùy vào yêu cầu sân thi đấu.</a:t>
            </a:r>
          </a:p>
          <a:p>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7</a:t>
            </a:fld>
            <a:endParaRPr lang="en-US"/>
          </a:p>
        </p:txBody>
      </p:sp>
    </p:spTree>
    <p:extLst>
      <p:ext uri="{BB962C8B-B14F-4D97-AF65-F5344CB8AC3E}">
        <p14:creationId xmlns:p14="http://schemas.microsoft.com/office/powerpoint/2010/main" val="39265555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a:latin typeface="Arial" panose="020B0604020202020204" pitchFamily="34" charset="0"/>
                <a:cs typeface="Arial" panose="020B0604020202020204" pitchFamily="34" charset="0"/>
              </a:rPr>
              <a:t>PH</a:t>
            </a:r>
            <a:r>
              <a:rPr lang="vi-VN" b="1">
                <a:latin typeface="+mn-lt"/>
                <a:cs typeface="Arial" panose="020B0604020202020204" pitchFamily="34" charset="0"/>
              </a:rPr>
              <a:t>Ư</a:t>
            </a:r>
            <a:r>
              <a:rPr lang="en-US" b="1">
                <a:latin typeface="Arial" panose="020B0604020202020204" pitchFamily="34" charset="0"/>
                <a:cs typeface="Arial" panose="020B0604020202020204" pitchFamily="34" charset="0"/>
              </a:rPr>
              <a:t>ƠNG PHÁP : Sử dụng module wifi ESP8266 kết nối với Arduino để giám sát và điều khiển bằng App blynk</a:t>
            </a:r>
          </a:p>
          <a:p>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8</a:t>
            </a:fld>
            <a:endParaRPr lang="en-US"/>
          </a:p>
        </p:txBody>
      </p:sp>
    </p:spTree>
    <p:extLst>
      <p:ext uri="{BB962C8B-B14F-4D97-AF65-F5344CB8AC3E}">
        <p14:creationId xmlns:p14="http://schemas.microsoft.com/office/powerpoint/2010/main" val="4284465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9</a:t>
            </a:fld>
            <a:endParaRPr lang="en-US"/>
          </a:p>
        </p:txBody>
      </p:sp>
    </p:spTree>
    <p:extLst>
      <p:ext uri="{BB962C8B-B14F-4D97-AF65-F5344CB8AC3E}">
        <p14:creationId xmlns:p14="http://schemas.microsoft.com/office/powerpoint/2010/main" val="28751073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aseline="0">
                <a:latin typeface="+mn-lt"/>
                <a:cs typeface="Arial" panose="020B0604020202020204" pitchFamily="34" charset="0"/>
              </a:rPr>
              <a:t>Ưu</a:t>
            </a:r>
            <a:r>
              <a:rPr lang="en-US" sz="1200" baseline="0">
                <a:latin typeface="+mn-lt"/>
                <a:cs typeface="Arial" panose="020B0604020202020204" pitchFamily="34" charset="0"/>
              </a:rPr>
              <a:t> điểm của th</a:t>
            </a:r>
            <a:r>
              <a:rPr lang="vi-VN" sz="1200" baseline="0">
                <a:latin typeface="+mn-lt"/>
                <a:cs typeface="Arial" panose="020B0604020202020204" pitchFamily="34" charset="0"/>
              </a:rPr>
              <a:t>ư</a:t>
            </a:r>
            <a:r>
              <a:rPr lang="en-US" sz="1200" baseline="0">
                <a:latin typeface="+mn-lt"/>
                <a:cs typeface="Arial" panose="020B0604020202020204" pitchFamily="34" charset="0"/>
              </a:rPr>
              <a:t> viện AccelSteeper:</a:t>
            </a:r>
            <a:r>
              <a:rPr lang="en-US" sz="1200" baseline="0">
                <a:latin typeface="Arial" panose="020B0604020202020204" pitchFamily="34" charset="0"/>
                <a:cs typeface="Arial" panose="020B0604020202020204" pitchFamily="34" charset="0"/>
              </a:rPr>
              <a:t> </a:t>
            </a:r>
            <a:r>
              <a:rPr lang="en-US" sz="1200">
                <a:latin typeface="Arial" panose="020B0604020202020204" pitchFamily="34" charset="0"/>
                <a:cs typeface="Arial" panose="020B0604020202020204" pitchFamily="34" charset="0"/>
              </a:rPr>
              <a:t>Dễ dàng sử dụng h</a:t>
            </a:r>
            <a:r>
              <a:rPr lang="vi-VN" sz="1200">
                <a:latin typeface="+mn-lt"/>
                <a:cs typeface="Arial" panose="020B0604020202020204" pitchFamily="34" charset="0"/>
              </a:rPr>
              <a:t>ơ</a:t>
            </a:r>
            <a:r>
              <a:rPr lang="en-US" sz="1200">
                <a:latin typeface="Arial" panose="020B0604020202020204" pitchFamily="34" charset="0"/>
                <a:cs typeface="Arial" panose="020B0604020202020204" pitchFamily="34" charset="0"/>
              </a:rPr>
              <a:t>n th</a:t>
            </a:r>
            <a:r>
              <a:rPr lang="vi-VN" sz="1200">
                <a:latin typeface="+mn-lt"/>
                <a:cs typeface="Arial" panose="020B0604020202020204" pitchFamily="34" charset="0"/>
              </a:rPr>
              <a:t>ư</a:t>
            </a:r>
            <a:r>
              <a:rPr lang="en-US" sz="1200">
                <a:latin typeface="Arial" panose="020B0604020202020204" pitchFamily="34" charset="0"/>
                <a:cs typeface="Arial" panose="020B0604020202020204" pitchFamily="34" charset="0"/>
              </a:rPr>
              <a:t> viện Stepper mặc định có trong phần mềm (dài với khá nhiều dòng code và delay không cần thiết). </a:t>
            </a:r>
            <a:endParaRPr lang="en-US" sz="1200" smtClean="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u="sng" smtClean="0">
                <a:latin typeface="Arial" panose="020B0604020202020204" pitchFamily="34" charset="0"/>
                <a:cs typeface="Arial" panose="020B0604020202020204" pitchFamily="34" charset="0"/>
              </a:rPr>
              <a:t>Th</a:t>
            </a:r>
            <a:r>
              <a:rPr lang="vi-VN" sz="1200" b="1" u="sng" smtClean="0">
                <a:latin typeface="+mn-lt"/>
                <a:cs typeface="Arial" panose="020B0604020202020204" pitchFamily="34" charset="0"/>
              </a:rPr>
              <a:t>ư</a:t>
            </a:r>
            <a:r>
              <a:rPr lang="en-US" sz="1200" b="1" u="sng" smtClean="0">
                <a:latin typeface="Arial" panose="020B0604020202020204" pitchFamily="34" charset="0"/>
                <a:cs typeface="Arial" panose="020B0604020202020204" pitchFamily="34" charset="0"/>
              </a:rPr>
              <a:t> viện AccelSteeper</a:t>
            </a:r>
            <a:endParaRPr lang="en-US" sz="1200" smtClean="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1200" b="1" smtClean="0">
                <a:latin typeface="Arial" panose="020B0604020202020204" pitchFamily="34" charset="0"/>
                <a:cs typeface="Arial" panose="020B0604020202020204" pitchFamily="34" charset="0"/>
              </a:rPr>
              <a:t>Xử lý ngõ bất đồng bộ (Async), thay thế các hàm delay bằng hàm millis.</a:t>
            </a:r>
          </a:p>
          <a:p>
            <a:pPr marL="285750" indent="-285750">
              <a:buFont typeface="Wingdings" panose="05000000000000000000" pitchFamily="2" charset="2"/>
              <a:buChar char="ü"/>
            </a:pPr>
            <a:r>
              <a:rPr lang="en-US" sz="1200" b="1" smtClean="0">
                <a:latin typeface="Arial" panose="020B0604020202020204" pitchFamily="34" charset="0"/>
                <a:cs typeface="Arial" panose="020B0604020202020204" pitchFamily="34" charset="0"/>
              </a:rPr>
              <a:t>Liên tục bù trừ offset qua thực nghiệm.</a:t>
            </a:r>
          </a:p>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4ED6119C-8BAA-4087-8A70-057476A769B8}" type="slidenum">
              <a:rPr lang="en-US" smtClean="0"/>
              <a:t>11</a:t>
            </a:fld>
            <a:endParaRPr lang="en-US"/>
          </a:p>
        </p:txBody>
      </p:sp>
    </p:spTree>
    <p:extLst>
      <p:ext uri="{BB962C8B-B14F-4D97-AF65-F5344CB8AC3E}">
        <p14:creationId xmlns:p14="http://schemas.microsoft.com/office/powerpoint/2010/main" val="2146944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CFE436E-A1A5-473C-ACEF-94CC9F53C25C}"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7DB680-4A57-457E-8A30-2585136DB18D}" type="slidenum">
              <a:rPr lang="en-US" smtClean="0"/>
              <a:t>‹#›</a:t>
            </a:fld>
            <a:endParaRPr lang="en-US"/>
          </a:p>
        </p:txBody>
      </p:sp>
    </p:spTree>
    <p:extLst>
      <p:ext uri="{BB962C8B-B14F-4D97-AF65-F5344CB8AC3E}">
        <p14:creationId xmlns:p14="http://schemas.microsoft.com/office/powerpoint/2010/main" val="2641996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FE436E-A1A5-473C-ACEF-94CC9F53C25C}"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7DB680-4A57-457E-8A30-2585136DB18D}" type="slidenum">
              <a:rPr lang="en-US" smtClean="0"/>
              <a:t>‹#›</a:t>
            </a:fld>
            <a:endParaRPr lang="en-US"/>
          </a:p>
        </p:txBody>
      </p:sp>
    </p:spTree>
    <p:extLst>
      <p:ext uri="{BB962C8B-B14F-4D97-AF65-F5344CB8AC3E}">
        <p14:creationId xmlns:p14="http://schemas.microsoft.com/office/powerpoint/2010/main" val="1108862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FE436E-A1A5-473C-ACEF-94CC9F53C25C}"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7DB680-4A57-457E-8A30-2585136DB18D}" type="slidenum">
              <a:rPr lang="en-US" smtClean="0"/>
              <a:t>‹#›</a:t>
            </a:fld>
            <a:endParaRPr lang="en-US"/>
          </a:p>
        </p:txBody>
      </p:sp>
    </p:spTree>
    <p:extLst>
      <p:ext uri="{BB962C8B-B14F-4D97-AF65-F5344CB8AC3E}">
        <p14:creationId xmlns:p14="http://schemas.microsoft.com/office/powerpoint/2010/main" val="34651601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46439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797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9208503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975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4_Images &amp; Contents Layout">
    <p:spTree>
      <p:nvGrpSpPr>
        <p:cNvPr id="1" name=""/>
        <p:cNvGrpSpPr/>
        <p:nvPr/>
      </p:nvGrpSpPr>
      <p:grpSpPr>
        <a:xfrm>
          <a:off x="0" y="0"/>
          <a:ext cx="0" cy="0"/>
          <a:chOff x="0" y="0"/>
          <a:chExt cx="0" cy="0"/>
        </a:xfrm>
      </p:grpSpPr>
      <p:sp>
        <p:nvSpPr>
          <p:cNvPr id="3" name="직사각형 2">
            <a:extLst>
              <a:ext uri="{FF2B5EF4-FFF2-40B4-BE49-F238E27FC236}">
                <a16:creationId xmlns:a16="http://schemas.microsoft.com/office/drawing/2014/main" id="{B3CA5F7E-D45F-4887-AF9C-BB7E27A9C9CE}"/>
              </a:ext>
            </a:extLst>
          </p:cNvPr>
          <p:cNvSpPr/>
          <p:nvPr userDrawn="1"/>
        </p:nvSpPr>
        <p:spPr>
          <a:xfrm>
            <a:off x="673240" y="1141827"/>
            <a:ext cx="10862268" cy="50543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그림 개체 틀 5">
            <a:extLst>
              <a:ext uri="{FF2B5EF4-FFF2-40B4-BE49-F238E27FC236}">
                <a16:creationId xmlns:a16="http://schemas.microsoft.com/office/drawing/2014/main" id="{1C677DB5-A9F3-459B-9D51-37160E085128}"/>
              </a:ext>
            </a:extLst>
          </p:cNvPr>
          <p:cNvSpPr>
            <a:spLocks noGrp="1"/>
          </p:cNvSpPr>
          <p:nvPr>
            <p:ph type="pic" sz="quarter" idx="12" hasCustomPrompt="1"/>
          </p:nvPr>
        </p:nvSpPr>
        <p:spPr>
          <a:xfrm>
            <a:off x="6229977" y="653142"/>
            <a:ext cx="4824557" cy="5054322"/>
          </a:xfrm>
          <a:prstGeom prst="rect">
            <a:avLst/>
          </a:pr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tabLst/>
              <a:defRPr sz="1600"/>
            </a:lvl1pPr>
          </a:lstStyle>
          <a:p>
            <a:r>
              <a:rPr lang="en-US" altLang="ko-KR" dirty="0"/>
              <a:t>Your Picture Here</a:t>
            </a:r>
            <a:endParaRPr lang="ko-KR" altLang="en-US" dirty="0"/>
          </a:p>
        </p:txBody>
      </p:sp>
    </p:spTree>
    <p:extLst>
      <p:ext uri="{BB962C8B-B14F-4D97-AF65-F5344CB8AC3E}">
        <p14:creationId xmlns:p14="http://schemas.microsoft.com/office/powerpoint/2010/main" val="13765403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FE436E-A1A5-473C-ACEF-94CC9F53C25C}"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7DB680-4A57-457E-8A30-2585136DB18D}" type="slidenum">
              <a:rPr lang="en-US" smtClean="0"/>
              <a:t>‹#›</a:t>
            </a:fld>
            <a:endParaRPr lang="en-US"/>
          </a:p>
        </p:txBody>
      </p:sp>
    </p:spTree>
    <p:extLst>
      <p:ext uri="{BB962C8B-B14F-4D97-AF65-F5344CB8AC3E}">
        <p14:creationId xmlns:p14="http://schemas.microsoft.com/office/powerpoint/2010/main" val="34611799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FE436E-A1A5-473C-ACEF-94CC9F53C25C}" type="datetimeFigureOut">
              <a:rPr lang="en-US" smtClean="0"/>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7DB680-4A57-457E-8A30-2585136DB18D}" type="slidenum">
              <a:rPr lang="en-US" smtClean="0"/>
              <a:t>‹#›</a:t>
            </a:fld>
            <a:endParaRPr lang="en-US"/>
          </a:p>
        </p:txBody>
      </p:sp>
    </p:spTree>
    <p:extLst>
      <p:ext uri="{BB962C8B-B14F-4D97-AF65-F5344CB8AC3E}">
        <p14:creationId xmlns:p14="http://schemas.microsoft.com/office/powerpoint/2010/main" val="3585553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FE436E-A1A5-473C-ACEF-94CC9F53C25C}"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7DB680-4A57-457E-8A30-2585136DB18D}" type="slidenum">
              <a:rPr lang="en-US" smtClean="0"/>
              <a:t>‹#›</a:t>
            </a:fld>
            <a:endParaRPr lang="en-US"/>
          </a:p>
        </p:txBody>
      </p:sp>
    </p:spTree>
    <p:extLst>
      <p:ext uri="{BB962C8B-B14F-4D97-AF65-F5344CB8AC3E}">
        <p14:creationId xmlns:p14="http://schemas.microsoft.com/office/powerpoint/2010/main" val="930993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FE436E-A1A5-473C-ACEF-94CC9F53C25C}" type="datetimeFigureOut">
              <a:rPr lang="en-US" smtClean="0"/>
              <a:t>8/9/2021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7DB680-4A57-457E-8A30-2585136DB18D}" type="slidenum">
              <a:rPr lang="en-US" smtClean="0"/>
              <a:t>‹#›</a:t>
            </a:fld>
            <a:endParaRPr lang="en-US"/>
          </a:p>
        </p:txBody>
      </p:sp>
    </p:spTree>
    <p:extLst>
      <p:ext uri="{BB962C8B-B14F-4D97-AF65-F5344CB8AC3E}">
        <p14:creationId xmlns:p14="http://schemas.microsoft.com/office/powerpoint/2010/main" val="3495557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FE436E-A1A5-473C-ACEF-94CC9F53C25C}" type="datetimeFigureOut">
              <a:rPr lang="en-US" smtClean="0"/>
              <a:t>8/9/2021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7DB680-4A57-457E-8A30-2585136DB18D}" type="slidenum">
              <a:rPr lang="en-US" smtClean="0"/>
              <a:t>‹#›</a:t>
            </a:fld>
            <a:endParaRPr lang="en-US"/>
          </a:p>
        </p:txBody>
      </p:sp>
    </p:spTree>
    <p:extLst>
      <p:ext uri="{BB962C8B-B14F-4D97-AF65-F5344CB8AC3E}">
        <p14:creationId xmlns:p14="http://schemas.microsoft.com/office/powerpoint/2010/main" val="898791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FE436E-A1A5-473C-ACEF-94CC9F53C25C}" type="datetimeFigureOut">
              <a:rPr lang="en-US" smtClean="0"/>
              <a:t>8/9/2021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7DB680-4A57-457E-8A30-2585136DB18D}" type="slidenum">
              <a:rPr lang="en-US" smtClean="0"/>
              <a:t>‹#›</a:t>
            </a:fld>
            <a:endParaRPr lang="en-US"/>
          </a:p>
        </p:txBody>
      </p:sp>
    </p:spTree>
    <p:extLst>
      <p:ext uri="{BB962C8B-B14F-4D97-AF65-F5344CB8AC3E}">
        <p14:creationId xmlns:p14="http://schemas.microsoft.com/office/powerpoint/2010/main" val="4156864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CFE436E-A1A5-473C-ACEF-94CC9F53C25C}"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7DB680-4A57-457E-8A30-2585136DB18D}" type="slidenum">
              <a:rPr lang="en-US" smtClean="0"/>
              <a:t>‹#›</a:t>
            </a:fld>
            <a:endParaRPr lang="en-US"/>
          </a:p>
        </p:txBody>
      </p:sp>
    </p:spTree>
    <p:extLst>
      <p:ext uri="{BB962C8B-B14F-4D97-AF65-F5344CB8AC3E}">
        <p14:creationId xmlns:p14="http://schemas.microsoft.com/office/powerpoint/2010/main" val="1997092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CFE436E-A1A5-473C-ACEF-94CC9F53C25C}" type="datetimeFigureOut">
              <a:rPr lang="en-US" smtClean="0"/>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7DB680-4A57-457E-8A30-2585136DB18D}" type="slidenum">
              <a:rPr lang="en-US" smtClean="0"/>
              <a:t>‹#›</a:t>
            </a:fld>
            <a:endParaRPr lang="en-US"/>
          </a:p>
        </p:txBody>
      </p:sp>
    </p:spTree>
    <p:extLst>
      <p:ext uri="{BB962C8B-B14F-4D97-AF65-F5344CB8AC3E}">
        <p14:creationId xmlns:p14="http://schemas.microsoft.com/office/powerpoint/2010/main" val="4105300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FE436E-A1A5-473C-ACEF-94CC9F53C25C}" type="datetimeFigureOut">
              <a:rPr lang="en-US" smtClean="0"/>
              <a:t>8/9/2021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7DB680-4A57-457E-8A30-2585136DB18D}" type="slidenum">
              <a:rPr lang="en-US" smtClean="0"/>
              <a:t>‹#›</a:t>
            </a:fld>
            <a:endParaRPr lang="en-US"/>
          </a:p>
        </p:txBody>
      </p:sp>
    </p:spTree>
    <p:extLst>
      <p:ext uri="{BB962C8B-B14F-4D97-AF65-F5344CB8AC3E}">
        <p14:creationId xmlns:p14="http://schemas.microsoft.com/office/powerpoint/2010/main" val="1602703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5" r:id="rId14"/>
    <p:sldLayoutId id="2147483666" r:id="rId15"/>
    <p:sldLayoutId id="2147483667"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25.png"/><Relationship Id="rId7" Type="http://schemas.openxmlformats.org/officeDocument/2006/relationships/image" Target="../media/image28.jpe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image" Target="../media/image27.jpeg"/><Relationship Id="rId5" Type="http://schemas.openxmlformats.org/officeDocument/2006/relationships/image" Target="../media/image13.png"/><Relationship Id="rId10" Type="http://schemas.openxmlformats.org/officeDocument/2006/relationships/image" Target="../media/image15.jpeg"/><Relationship Id="rId4" Type="http://schemas.openxmlformats.org/officeDocument/2006/relationships/image" Target="../media/image26.png"/><Relationship Id="rId9" Type="http://schemas.openxmlformats.org/officeDocument/2006/relationships/image" Target="../media/image29.jpe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media" Target="../media/media2.mp4"/><Relationship Id="rId7" Type="http://schemas.openxmlformats.org/officeDocument/2006/relationships/image" Target="../media/image3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6.xml"/><Relationship Id="rId5" Type="http://schemas.openxmlformats.org/officeDocument/2006/relationships/slideLayout" Target="../slideLayouts/slideLayout12.xml"/><Relationship Id="rId4" Type="http://schemas.openxmlformats.org/officeDocument/2006/relationships/video" Target="../media/media2.mp4"/></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2000"/>
            <a:lum/>
          </a:blip>
          <a:srcRect/>
          <a:tile tx="0" ty="0" sx="100000" sy="100000" flip="none" algn="tl"/>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F191962-6B33-4E52-AA02-4FF77C72DDA1}"/>
              </a:ext>
            </a:extLst>
          </p:cNvPr>
          <p:cNvGrpSpPr/>
          <p:nvPr/>
        </p:nvGrpSpPr>
        <p:grpSpPr>
          <a:xfrm>
            <a:off x="2495293" y="1760492"/>
            <a:ext cx="7184254" cy="1704082"/>
            <a:chOff x="609600" y="2828925"/>
            <a:chExt cx="3771900" cy="885825"/>
          </a:xfrm>
        </p:grpSpPr>
        <p:sp>
          <p:nvSpPr>
            <p:cNvPr id="3" name="Rectangle 2">
              <a:extLst>
                <a:ext uri="{FF2B5EF4-FFF2-40B4-BE49-F238E27FC236}">
                  <a16:creationId xmlns:a16="http://schemas.microsoft.com/office/drawing/2014/main" id="{436943E1-ACA3-494D-B672-42C2C46488DF}"/>
                </a:ext>
              </a:extLst>
            </p:cNvPr>
            <p:cNvSpPr/>
            <p:nvPr/>
          </p:nvSpPr>
          <p:spPr>
            <a:xfrm>
              <a:off x="609600" y="2828925"/>
              <a:ext cx="885825" cy="885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3668398-7458-48C1-994B-D486CB7ED391}"/>
                </a:ext>
              </a:extLst>
            </p:cNvPr>
            <p:cNvSpPr/>
            <p:nvPr/>
          </p:nvSpPr>
          <p:spPr>
            <a:xfrm>
              <a:off x="1571625" y="2828925"/>
              <a:ext cx="885825" cy="8858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2C35D0F-092C-4D4D-A58E-EBDF604AF607}"/>
                </a:ext>
              </a:extLst>
            </p:cNvPr>
            <p:cNvSpPr/>
            <p:nvPr/>
          </p:nvSpPr>
          <p:spPr>
            <a:xfrm>
              <a:off x="2533650" y="2828925"/>
              <a:ext cx="885825" cy="8858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FA1592-E708-4AA6-AA5B-9647CFA1CE63}"/>
                </a:ext>
              </a:extLst>
            </p:cNvPr>
            <p:cNvSpPr/>
            <p:nvPr/>
          </p:nvSpPr>
          <p:spPr>
            <a:xfrm>
              <a:off x="3495675" y="2828925"/>
              <a:ext cx="885825" cy="8858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Freeform: Shape 52">
            <a:extLst>
              <a:ext uri="{FF2B5EF4-FFF2-40B4-BE49-F238E27FC236}">
                <a16:creationId xmlns:a16="http://schemas.microsoft.com/office/drawing/2014/main" id="{B3E3B8AC-C48C-4958-9236-97CF100D19AC}"/>
              </a:ext>
            </a:extLst>
          </p:cNvPr>
          <p:cNvSpPr/>
          <p:nvPr/>
        </p:nvSpPr>
        <p:spPr>
          <a:xfrm rot="10800000">
            <a:off x="4525137" y="1859757"/>
            <a:ext cx="1265510" cy="1513890"/>
          </a:xfrm>
          <a:custGeom>
            <a:avLst/>
            <a:gdLst>
              <a:gd name="connsiteX0" fmla="*/ 249393 w 869883"/>
              <a:gd name="connsiteY0" fmla="*/ 183621 h 963507"/>
              <a:gd name="connsiteX1" fmla="*/ 283449 w 869883"/>
              <a:gd name="connsiteY1" fmla="*/ 159204 h 963507"/>
              <a:gd name="connsiteX2" fmla="*/ 259032 w 869883"/>
              <a:gd name="connsiteY2" fmla="*/ 125148 h 963507"/>
              <a:gd name="connsiteX3" fmla="*/ 224976 w 869883"/>
              <a:gd name="connsiteY3" fmla="*/ 149565 h 963507"/>
              <a:gd name="connsiteX4" fmla="*/ 249393 w 869883"/>
              <a:gd name="connsiteY4" fmla="*/ 183621 h 963507"/>
              <a:gd name="connsiteX5" fmla="*/ 795252 w 869883"/>
              <a:gd name="connsiteY5" fmla="*/ 408697 h 963507"/>
              <a:gd name="connsiteX6" fmla="*/ 809612 w 869883"/>
              <a:gd name="connsiteY6" fmla="*/ 355860 h 963507"/>
              <a:gd name="connsiteX7" fmla="*/ 771076 w 869883"/>
              <a:gd name="connsiteY7" fmla="*/ 403388 h 963507"/>
              <a:gd name="connsiteX8" fmla="*/ 795252 w 869883"/>
              <a:gd name="connsiteY8" fmla="*/ 408697 h 963507"/>
              <a:gd name="connsiteX9" fmla="*/ 100086 w 869883"/>
              <a:gd name="connsiteY9" fmla="*/ 631479 h 963507"/>
              <a:gd name="connsiteX10" fmla="*/ 71143 w 869883"/>
              <a:gd name="connsiteY10" fmla="*/ 602536 h 963507"/>
              <a:gd name="connsiteX11" fmla="*/ 100086 w 869883"/>
              <a:gd name="connsiteY11" fmla="*/ 573593 h 963507"/>
              <a:gd name="connsiteX12" fmla="*/ 129029 w 869883"/>
              <a:gd name="connsiteY12" fmla="*/ 602536 h 963507"/>
              <a:gd name="connsiteX13" fmla="*/ 100086 w 869883"/>
              <a:gd name="connsiteY13" fmla="*/ 631479 h 963507"/>
              <a:gd name="connsiteX14" fmla="*/ 100086 w 869883"/>
              <a:gd name="connsiteY14" fmla="*/ 660422 h 963507"/>
              <a:gd name="connsiteX15" fmla="*/ 157972 w 869883"/>
              <a:gd name="connsiteY15" fmla="*/ 602536 h 963507"/>
              <a:gd name="connsiteX16" fmla="*/ 100086 w 869883"/>
              <a:gd name="connsiteY16" fmla="*/ 544650 h 963507"/>
              <a:gd name="connsiteX17" fmla="*/ 42200 w 869883"/>
              <a:gd name="connsiteY17" fmla="*/ 602536 h 963507"/>
              <a:gd name="connsiteX18" fmla="*/ 100086 w 869883"/>
              <a:gd name="connsiteY18" fmla="*/ 660422 h 963507"/>
              <a:gd name="connsiteX19" fmla="*/ 636483 w 869883"/>
              <a:gd name="connsiteY19" fmla="*/ 963507 h 963507"/>
              <a:gd name="connsiteX20" fmla="*/ 423144 w 869883"/>
              <a:gd name="connsiteY20" fmla="*/ 963507 h 963507"/>
              <a:gd name="connsiteX21" fmla="*/ 417256 w 869883"/>
              <a:gd name="connsiteY21" fmla="*/ 959411 h 963507"/>
              <a:gd name="connsiteX22" fmla="*/ 118065 w 869883"/>
              <a:gd name="connsiteY22" fmla="*/ 959411 h 963507"/>
              <a:gd name="connsiteX23" fmla="*/ 118065 w 869883"/>
              <a:gd name="connsiteY23" fmla="*/ 908722 h 963507"/>
              <a:gd name="connsiteX24" fmla="*/ 168754 w 869883"/>
              <a:gd name="connsiteY24" fmla="*/ 858033 h 963507"/>
              <a:gd name="connsiteX25" fmla="*/ 271522 w 869883"/>
              <a:gd name="connsiteY25" fmla="*/ 858033 h 963507"/>
              <a:gd name="connsiteX26" fmla="*/ 44795 w 869883"/>
              <a:gd name="connsiteY26" fmla="*/ 700313 h 963507"/>
              <a:gd name="connsiteX27" fmla="*/ 18708 w 869883"/>
              <a:gd name="connsiteY27" fmla="*/ 554976 h 963507"/>
              <a:gd name="connsiteX28" fmla="*/ 48652 w 869883"/>
              <a:gd name="connsiteY28" fmla="*/ 526299 h 963507"/>
              <a:gd name="connsiteX29" fmla="*/ 74792 w 869883"/>
              <a:gd name="connsiteY29" fmla="*/ 516166 h 963507"/>
              <a:gd name="connsiteX30" fmla="*/ 74213 w 869883"/>
              <a:gd name="connsiteY30" fmla="*/ 514501 h 963507"/>
              <a:gd name="connsiteX31" fmla="*/ 631187 w 869883"/>
              <a:gd name="connsiteY31" fmla="*/ 342364 h 963507"/>
              <a:gd name="connsiteX32" fmla="*/ 297632 w 869883"/>
              <a:gd name="connsiteY32" fmla="*/ 217056 h 963507"/>
              <a:gd name="connsiteX33" fmla="*/ 272796 w 869883"/>
              <a:gd name="connsiteY33" fmla="*/ 228529 h 963507"/>
              <a:gd name="connsiteX34" fmla="*/ 242325 w 869883"/>
              <a:gd name="connsiteY34" fmla="*/ 229885 h 963507"/>
              <a:gd name="connsiteX35" fmla="*/ 218472 w 869883"/>
              <a:gd name="connsiteY35" fmla="*/ 221008 h 963507"/>
              <a:gd name="connsiteX36" fmla="*/ 164724 w 869883"/>
              <a:gd name="connsiteY36" fmla="*/ 258948 h 963507"/>
              <a:gd name="connsiteX37" fmla="*/ 56132 w 869883"/>
              <a:gd name="connsiteY37" fmla="*/ 241600 h 963507"/>
              <a:gd name="connsiteX38" fmla="*/ 6014 w 869883"/>
              <a:gd name="connsiteY38" fmla="*/ 156783 h 963507"/>
              <a:gd name="connsiteX39" fmla="*/ 9869 w 869883"/>
              <a:gd name="connsiteY39" fmla="*/ 132366 h 963507"/>
              <a:gd name="connsiteX40" fmla="*/ 25290 w 869883"/>
              <a:gd name="connsiteY40" fmla="*/ 134936 h 963507"/>
              <a:gd name="connsiteX41" fmla="*/ 77338 w 869883"/>
              <a:gd name="connsiteY41" fmla="*/ 212042 h 963507"/>
              <a:gd name="connsiteX42" fmla="*/ 156371 w 869883"/>
              <a:gd name="connsiteY42" fmla="*/ 224893 h 963507"/>
              <a:gd name="connsiteX43" fmla="*/ 191922 w 869883"/>
              <a:gd name="connsiteY43" fmla="*/ 196932 h 963507"/>
              <a:gd name="connsiteX44" fmla="*/ 178712 w 869883"/>
              <a:gd name="connsiteY44" fmla="*/ 141855 h 963507"/>
              <a:gd name="connsiteX45" fmla="*/ 209717 w 869883"/>
              <a:gd name="connsiteY45" fmla="*/ 91977 h 963507"/>
              <a:gd name="connsiteX46" fmla="*/ 214528 w 869883"/>
              <a:gd name="connsiteY46" fmla="*/ 89741 h 963507"/>
              <a:gd name="connsiteX47" fmla="*/ 186572 w 869883"/>
              <a:gd name="connsiteY47" fmla="*/ 46905 h 963507"/>
              <a:gd name="connsiteX48" fmla="*/ 107539 w 869883"/>
              <a:gd name="connsiteY48" fmla="*/ 34698 h 963507"/>
              <a:gd name="connsiteX49" fmla="*/ 34288 w 869883"/>
              <a:gd name="connsiteY49" fmla="*/ 91884 h 963507"/>
              <a:gd name="connsiteX50" fmla="*/ 18224 w 869883"/>
              <a:gd name="connsiteY50" fmla="*/ 89314 h 963507"/>
              <a:gd name="connsiteX51" fmla="*/ 22079 w 869883"/>
              <a:gd name="connsiteY51" fmla="*/ 64898 h 963507"/>
              <a:gd name="connsiteX52" fmla="*/ 96615 w 869883"/>
              <a:gd name="connsiteY52" fmla="*/ 0 h 963507"/>
              <a:gd name="connsiteX53" fmla="*/ 205206 w 869883"/>
              <a:gd name="connsiteY53" fmla="*/ 17348 h 963507"/>
              <a:gd name="connsiteX54" fmla="*/ 250632 w 869883"/>
              <a:gd name="connsiteY54" fmla="*/ 78961 h 963507"/>
              <a:gd name="connsiteX55" fmla="*/ 266742 w 869883"/>
              <a:gd name="connsiteY55" fmla="*/ 78243 h 963507"/>
              <a:gd name="connsiteX56" fmla="*/ 316620 w 869883"/>
              <a:gd name="connsiteY56" fmla="*/ 109005 h 963507"/>
              <a:gd name="connsiteX57" fmla="*/ 319435 w 869883"/>
              <a:gd name="connsiteY57" fmla="*/ 115098 h 963507"/>
              <a:gd name="connsiteX58" fmla="*/ 803977 w 869883"/>
              <a:gd name="connsiteY58" fmla="*/ 300705 h 963507"/>
              <a:gd name="connsiteX59" fmla="*/ 824626 w 869883"/>
              <a:gd name="connsiteY59" fmla="*/ 306486 h 963507"/>
              <a:gd name="connsiteX60" fmla="*/ 865490 w 869883"/>
              <a:gd name="connsiteY60" fmla="*/ 353933 h 963507"/>
              <a:gd name="connsiteX61" fmla="*/ 813466 w 869883"/>
              <a:gd name="connsiteY61" fmla="*/ 457981 h 963507"/>
              <a:gd name="connsiteX62" fmla="*/ 293089 w 869883"/>
              <a:gd name="connsiteY62" fmla="*/ 618657 h 963507"/>
              <a:gd name="connsiteX63" fmla="*/ 603336 w 869883"/>
              <a:gd name="connsiteY63" fmla="*/ 834477 h 963507"/>
              <a:gd name="connsiteX64" fmla="*/ 625895 w 869883"/>
              <a:gd name="connsiteY64" fmla="*/ 858033 h 963507"/>
              <a:gd name="connsiteX65" fmla="*/ 705014 w 869883"/>
              <a:gd name="connsiteY65" fmla="*/ 858033 h 963507"/>
              <a:gd name="connsiteX66" fmla="*/ 755703 w 869883"/>
              <a:gd name="connsiteY66" fmla="*/ 908722 h 963507"/>
              <a:gd name="connsiteX67" fmla="*/ 755703 w 869883"/>
              <a:gd name="connsiteY67" fmla="*/ 959411 h 963507"/>
              <a:gd name="connsiteX68" fmla="*/ 638257 w 869883"/>
              <a:gd name="connsiteY68" fmla="*/ 959411 h 96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869883" h="963507">
                <a:moveTo>
                  <a:pt x="249393" y="183621"/>
                </a:moveTo>
                <a:cubicBezTo>
                  <a:pt x="265458" y="186191"/>
                  <a:pt x="280878" y="175268"/>
                  <a:pt x="283449" y="159204"/>
                </a:cubicBezTo>
                <a:cubicBezTo>
                  <a:pt x="286019" y="143140"/>
                  <a:pt x="275095" y="127719"/>
                  <a:pt x="259032" y="125148"/>
                </a:cubicBezTo>
                <a:cubicBezTo>
                  <a:pt x="242968" y="122578"/>
                  <a:pt x="227547" y="133502"/>
                  <a:pt x="224976" y="149565"/>
                </a:cubicBezTo>
                <a:cubicBezTo>
                  <a:pt x="221764" y="165630"/>
                  <a:pt x="233329" y="181050"/>
                  <a:pt x="249393" y="183621"/>
                </a:cubicBezTo>
                <a:close/>
                <a:moveTo>
                  <a:pt x="795252" y="408697"/>
                </a:moveTo>
                <a:cubicBezTo>
                  <a:pt x="817199" y="404994"/>
                  <a:pt x="829844" y="377537"/>
                  <a:pt x="809612" y="355860"/>
                </a:cubicBezTo>
                <a:cubicBezTo>
                  <a:pt x="775572" y="335307"/>
                  <a:pt x="743459" y="374486"/>
                  <a:pt x="771076" y="403388"/>
                </a:cubicBezTo>
                <a:cubicBezTo>
                  <a:pt x="779586" y="408526"/>
                  <a:pt x="787936" y="409931"/>
                  <a:pt x="795252" y="408697"/>
                </a:cubicBezTo>
                <a:close/>
                <a:moveTo>
                  <a:pt x="100086" y="631479"/>
                </a:moveTo>
                <a:cubicBezTo>
                  <a:pt x="84101" y="631479"/>
                  <a:pt x="71143" y="618521"/>
                  <a:pt x="71143" y="602536"/>
                </a:cubicBezTo>
                <a:cubicBezTo>
                  <a:pt x="71143" y="586551"/>
                  <a:pt x="84101" y="573593"/>
                  <a:pt x="100086" y="573593"/>
                </a:cubicBezTo>
                <a:cubicBezTo>
                  <a:pt x="116071" y="573593"/>
                  <a:pt x="129029" y="586551"/>
                  <a:pt x="129029" y="602536"/>
                </a:cubicBezTo>
                <a:cubicBezTo>
                  <a:pt x="129029" y="618521"/>
                  <a:pt x="116071" y="631479"/>
                  <a:pt x="100086" y="631479"/>
                </a:cubicBezTo>
                <a:close/>
                <a:moveTo>
                  <a:pt x="100086" y="660422"/>
                </a:moveTo>
                <a:cubicBezTo>
                  <a:pt x="132056" y="660422"/>
                  <a:pt x="157972" y="634506"/>
                  <a:pt x="157972" y="602536"/>
                </a:cubicBezTo>
                <a:cubicBezTo>
                  <a:pt x="157972" y="570566"/>
                  <a:pt x="132056" y="544650"/>
                  <a:pt x="100086" y="544650"/>
                </a:cubicBezTo>
                <a:cubicBezTo>
                  <a:pt x="68116" y="544650"/>
                  <a:pt x="42200" y="570566"/>
                  <a:pt x="42200" y="602536"/>
                </a:cubicBezTo>
                <a:cubicBezTo>
                  <a:pt x="42200" y="634506"/>
                  <a:pt x="68116" y="660422"/>
                  <a:pt x="100086" y="660422"/>
                </a:cubicBezTo>
                <a:close/>
                <a:moveTo>
                  <a:pt x="636483" y="963507"/>
                </a:moveTo>
                <a:lnTo>
                  <a:pt x="423144" y="963507"/>
                </a:lnTo>
                <a:lnTo>
                  <a:pt x="417256" y="959411"/>
                </a:lnTo>
                <a:lnTo>
                  <a:pt x="118065" y="959411"/>
                </a:lnTo>
                <a:lnTo>
                  <a:pt x="118065" y="908722"/>
                </a:lnTo>
                <a:cubicBezTo>
                  <a:pt x="118065" y="880727"/>
                  <a:pt x="140759" y="858033"/>
                  <a:pt x="168754" y="858033"/>
                </a:cubicBezTo>
                <a:lnTo>
                  <a:pt x="271522" y="858033"/>
                </a:lnTo>
                <a:lnTo>
                  <a:pt x="44795" y="700313"/>
                </a:lnTo>
                <a:cubicBezTo>
                  <a:pt x="-2543" y="667383"/>
                  <a:pt x="-14222" y="602314"/>
                  <a:pt x="18708" y="554976"/>
                </a:cubicBezTo>
                <a:cubicBezTo>
                  <a:pt x="26940" y="543142"/>
                  <a:pt x="37181" y="533536"/>
                  <a:pt x="48652" y="526299"/>
                </a:cubicBezTo>
                <a:lnTo>
                  <a:pt x="74792" y="516166"/>
                </a:lnTo>
                <a:lnTo>
                  <a:pt x="74213" y="514501"/>
                </a:lnTo>
                <a:lnTo>
                  <a:pt x="631187" y="342364"/>
                </a:lnTo>
                <a:lnTo>
                  <a:pt x="297632" y="217056"/>
                </a:lnTo>
                <a:lnTo>
                  <a:pt x="272796" y="228529"/>
                </a:lnTo>
                <a:cubicBezTo>
                  <a:pt x="263087" y="230929"/>
                  <a:pt x="252766" y="231491"/>
                  <a:pt x="242325" y="229885"/>
                </a:cubicBezTo>
                <a:lnTo>
                  <a:pt x="218472" y="221008"/>
                </a:lnTo>
                <a:lnTo>
                  <a:pt x="164724" y="258948"/>
                </a:lnTo>
                <a:lnTo>
                  <a:pt x="56132" y="241600"/>
                </a:lnTo>
                <a:lnTo>
                  <a:pt x="6014" y="156783"/>
                </a:lnTo>
                <a:lnTo>
                  <a:pt x="9869" y="132366"/>
                </a:lnTo>
                <a:lnTo>
                  <a:pt x="25290" y="134936"/>
                </a:lnTo>
                <a:lnTo>
                  <a:pt x="77338" y="212042"/>
                </a:lnTo>
                <a:lnTo>
                  <a:pt x="156371" y="224893"/>
                </a:lnTo>
                <a:lnTo>
                  <a:pt x="191922" y="196932"/>
                </a:lnTo>
                <a:lnTo>
                  <a:pt x="178712" y="141855"/>
                </a:lnTo>
                <a:cubicBezTo>
                  <a:pt x="182247" y="120972"/>
                  <a:pt x="193813" y="103463"/>
                  <a:pt x="209717" y="91977"/>
                </a:cubicBezTo>
                <a:lnTo>
                  <a:pt x="214528" y="89741"/>
                </a:lnTo>
                <a:lnTo>
                  <a:pt x="186572" y="46905"/>
                </a:lnTo>
                <a:lnTo>
                  <a:pt x="107539" y="34698"/>
                </a:lnTo>
                <a:lnTo>
                  <a:pt x="34288" y="91884"/>
                </a:lnTo>
                <a:lnTo>
                  <a:pt x="18224" y="89314"/>
                </a:lnTo>
                <a:lnTo>
                  <a:pt x="22079" y="64898"/>
                </a:lnTo>
                <a:lnTo>
                  <a:pt x="96615" y="0"/>
                </a:lnTo>
                <a:lnTo>
                  <a:pt x="205206" y="17348"/>
                </a:lnTo>
                <a:lnTo>
                  <a:pt x="250632" y="78961"/>
                </a:lnTo>
                <a:lnTo>
                  <a:pt x="266742" y="78243"/>
                </a:lnTo>
                <a:cubicBezTo>
                  <a:pt x="287625" y="81456"/>
                  <a:pt x="305135" y="93022"/>
                  <a:pt x="316620" y="109005"/>
                </a:cubicBezTo>
                <a:lnTo>
                  <a:pt x="319435" y="115098"/>
                </a:lnTo>
                <a:lnTo>
                  <a:pt x="803977" y="300705"/>
                </a:lnTo>
                <a:lnTo>
                  <a:pt x="824626" y="306486"/>
                </a:lnTo>
                <a:cubicBezTo>
                  <a:pt x="843332" y="315879"/>
                  <a:pt x="858425" y="332417"/>
                  <a:pt x="865490" y="353933"/>
                </a:cubicBezTo>
                <a:cubicBezTo>
                  <a:pt x="880262" y="397608"/>
                  <a:pt x="856498" y="443851"/>
                  <a:pt x="813466" y="457981"/>
                </a:cubicBezTo>
                <a:lnTo>
                  <a:pt x="293089" y="618657"/>
                </a:lnTo>
                <a:lnTo>
                  <a:pt x="603336" y="834477"/>
                </a:lnTo>
                <a:lnTo>
                  <a:pt x="625895" y="858033"/>
                </a:lnTo>
                <a:lnTo>
                  <a:pt x="705014" y="858033"/>
                </a:lnTo>
                <a:cubicBezTo>
                  <a:pt x="733009" y="858033"/>
                  <a:pt x="755703" y="880727"/>
                  <a:pt x="755703" y="908722"/>
                </a:cubicBezTo>
                <a:lnTo>
                  <a:pt x="755703" y="959411"/>
                </a:lnTo>
                <a:lnTo>
                  <a:pt x="638257" y="95941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1">
            <a:extLst>
              <a:ext uri="{FF2B5EF4-FFF2-40B4-BE49-F238E27FC236}">
                <a16:creationId xmlns:a16="http://schemas.microsoft.com/office/drawing/2014/main" id="{E077B1D7-2013-4F5A-B26C-4B3A750E7BCE}"/>
              </a:ext>
            </a:extLst>
          </p:cNvPr>
          <p:cNvSpPr/>
          <p:nvPr/>
        </p:nvSpPr>
        <p:spPr>
          <a:xfrm rot="14306008">
            <a:off x="6226353" y="1980371"/>
            <a:ext cx="1507869" cy="1339758"/>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56" name="Text Placeholder 1">
            <a:extLst>
              <a:ext uri="{FF2B5EF4-FFF2-40B4-BE49-F238E27FC236}">
                <a16:creationId xmlns:a16="http://schemas.microsoft.com/office/drawing/2014/main" id="{5E86DB59-8D98-4997-B135-A272879EFE50}"/>
              </a:ext>
            </a:extLst>
          </p:cNvPr>
          <p:cNvSpPr txBox="1">
            <a:spLocks/>
          </p:cNvSpPr>
          <p:nvPr/>
        </p:nvSpPr>
        <p:spPr>
          <a:xfrm>
            <a:off x="3911308" y="3484193"/>
            <a:ext cx="2909216" cy="731139"/>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dist">
              <a:buNone/>
            </a:pPr>
            <a:endParaRPr lang="en-US" sz="4800" spc="300" dirty="0">
              <a:solidFill>
                <a:schemeClr val="accent5"/>
              </a:solidFill>
            </a:endParaRPr>
          </a:p>
        </p:txBody>
      </p:sp>
      <p:sp>
        <p:nvSpPr>
          <p:cNvPr id="58" name="TextBox 57">
            <a:extLst>
              <a:ext uri="{FF2B5EF4-FFF2-40B4-BE49-F238E27FC236}">
                <a16:creationId xmlns:a16="http://schemas.microsoft.com/office/drawing/2014/main" id="{A0F859B6-4FB8-403C-B52A-93E3AD2E9AFB}"/>
              </a:ext>
            </a:extLst>
          </p:cNvPr>
          <p:cNvSpPr txBox="1"/>
          <p:nvPr/>
        </p:nvSpPr>
        <p:spPr>
          <a:xfrm>
            <a:off x="2813670" y="3505962"/>
            <a:ext cx="6692635" cy="477054"/>
          </a:xfrm>
          <a:prstGeom prst="rect">
            <a:avLst/>
          </a:prstGeom>
          <a:noFill/>
        </p:spPr>
        <p:txBody>
          <a:bodyPr wrap="square" rtlCol="0" anchor="ctr">
            <a:spAutoFit/>
          </a:bodyPr>
          <a:lstStyle/>
          <a:p>
            <a:pPr algn="dist"/>
            <a:r>
              <a:rPr lang="en-US" sz="2500" dirty="0">
                <a:solidFill>
                  <a:schemeClr val="accent5"/>
                </a:solidFill>
              </a:rPr>
              <a:t>REAL TIME OPERATING SYSTEM</a:t>
            </a:r>
            <a:endParaRPr lang="en-US" sz="2500" spc="0" dirty="0">
              <a:solidFill>
                <a:schemeClr val="accent5"/>
              </a:solidFill>
            </a:endParaRPr>
          </a:p>
        </p:txBody>
      </p:sp>
      <p:sp>
        <p:nvSpPr>
          <p:cNvPr id="24" name="TextBox 23">
            <a:extLst>
              <a:ext uri="{FF2B5EF4-FFF2-40B4-BE49-F238E27FC236}">
                <a16:creationId xmlns:a16="http://schemas.microsoft.com/office/drawing/2014/main" id="{9F1728EA-1FD3-4B4C-8764-F73DE6012CB4}"/>
              </a:ext>
            </a:extLst>
          </p:cNvPr>
          <p:cNvSpPr txBox="1"/>
          <p:nvPr/>
        </p:nvSpPr>
        <p:spPr>
          <a:xfrm>
            <a:off x="4327641" y="4703752"/>
            <a:ext cx="3959212" cy="384721"/>
          </a:xfrm>
          <a:prstGeom prst="rect">
            <a:avLst/>
          </a:prstGeom>
          <a:noFill/>
        </p:spPr>
        <p:txBody>
          <a:bodyPr wrap="square" rtlCol="0">
            <a:spAutoFit/>
          </a:bodyPr>
          <a:lstStyle/>
          <a:p>
            <a:r>
              <a:rPr lang="en-US" sz="1900" b="1" dirty="0">
                <a:latin typeface="Calibri" panose="020F0502020204030204" pitchFamily="34" charset="0"/>
                <a:cs typeface="Calibri" panose="020F0502020204030204" pitchFamily="34" charset="0"/>
              </a:rPr>
              <a:t>GVHD: TS. </a:t>
            </a:r>
            <a:r>
              <a:rPr lang="en-US" sz="1900" b="1" dirty="0" err="1">
                <a:latin typeface="Calibri" panose="020F0502020204030204" pitchFamily="34" charset="0"/>
                <a:cs typeface="Calibri" panose="020F0502020204030204" pitchFamily="34" charset="0"/>
              </a:rPr>
              <a:t>Ngô</a:t>
            </a:r>
            <a:r>
              <a:rPr lang="en-US" sz="1900" b="1" dirty="0">
                <a:latin typeface="Calibri" panose="020F0502020204030204" pitchFamily="34" charset="0"/>
                <a:cs typeface="Calibri" panose="020F0502020204030204" pitchFamily="34" charset="0"/>
              </a:rPr>
              <a:t> </a:t>
            </a:r>
            <a:r>
              <a:rPr lang="en-US" sz="1900" b="1" dirty="0" err="1">
                <a:latin typeface="Calibri" panose="020F0502020204030204" pitchFamily="34" charset="0"/>
                <a:cs typeface="Calibri" panose="020F0502020204030204" pitchFamily="34" charset="0"/>
              </a:rPr>
              <a:t>Đình</a:t>
            </a:r>
            <a:r>
              <a:rPr lang="en-US" sz="1900" b="1" dirty="0">
                <a:latin typeface="Calibri" panose="020F0502020204030204" pitchFamily="34" charset="0"/>
                <a:cs typeface="Calibri" panose="020F0502020204030204" pitchFamily="34" charset="0"/>
              </a:rPr>
              <a:t> </a:t>
            </a:r>
            <a:r>
              <a:rPr lang="en-US" sz="1900" b="1" dirty="0" err="1">
                <a:latin typeface="Calibri" panose="020F0502020204030204" pitchFamily="34" charset="0"/>
                <a:cs typeface="Calibri" panose="020F0502020204030204" pitchFamily="34" charset="0"/>
              </a:rPr>
              <a:t>Thanh</a:t>
            </a:r>
            <a:endParaRPr lang="en-US" sz="1900" b="1"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9F1728EA-1FD3-4B4C-8764-F73DE6012CB4}"/>
              </a:ext>
            </a:extLst>
          </p:cNvPr>
          <p:cNvSpPr txBox="1"/>
          <p:nvPr/>
        </p:nvSpPr>
        <p:spPr>
          <a:xfrm>
            <a:off x="5695017" y="4912314"/>
            <a:ext cx="6655072" cy="1923604"/>
          </a:xfrm>
          <a:prstGeom prst="rect">
            <a:avLst/>
          </a:prstGeom>
          <a:noFill/>
        </p:spPr>
        <p:txBody>
          <a:bodyPr wrap="square" rtlCol="0">
            <a:spAutoFit/>
          </a:bodyPr>
          <a:lstStyle/>
          <a:p>
            <a:r>
              <a:rPr lang="en-US" sz="1400" b="1">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n-US" sz="1400" b="1">
                <a:latin typeface="Calibri" panose="020F0502020204030204" pitchFamily="34" charset="0"/>
                <a:cs typeface="Calibri" panose="020F0502020204030204" pitchFamily="34" charset="0"/>
              </a:rPr>
              <a:t>Nguyễn Minh Ánh</a:t>
            </a:r>
          </a:p>
          <a:p>
            <a:pPr marL="285750" indent="-285750">
              <a:lnSpc>
                <a:spcPct val="150000"/>
              </a:lnSpc>
              <a:buFont typeface="Arial" panose="020B0604020202020204" pitchFamily="34" charset="0"/>
              <a:buChar char="•"/>
            </a:pPr>
            <a:r>
              <a:rPr lang="en-US" sz="1400" b="1">
                <a:latin typeface="Calibri" panose="020F0502020204030204" pitchFamily="34" charset="0"/>
                <a:cs typeface="Calibri" panose="020F0502020204030204" pitchFamily="34" charset="0"/>
              </a:rPr>
              <a:t>Nguyễn Trung Hiếu</a:t>
            </a:r>
          </a:p>
          <a:p>
            <a:pPr marL="285750" indent="-285750">
              <a:lnSpc>
                <a:spcPct val="150000"/>
              </a:lnSpc>
              <a:buFont typeface="Arial" panose="020B0604020202020204" pitchFamily="34" charset="0"/>
              <a:buChar char="•"/>
            </a:pPr>
            <a:r>
              <a:rPr lang="en-US" sz="1400" b="1">
                <a:latin typeface="Calibri" panose="020F0502020204030204" pitchFamily="34" charset="0"/>
                <a:cs typeface="Calibri" panose="020F0502020204030204" pitchFamily="34" charset="0"/>
              </a:rPr>
              <a:t>Trần </a:t>
            </a:r>
            <a:r>
              <a:rPr lang="en-US" sz="1400" b="1" dirty="0" err="1">
                <a:latin typeface="Calibri" panose="020F0502020204030204" pitchFamily="34" charset="0"/>
                <a:cs typeface="Calibri" panose="020F0502020204030204" pitchFamily="34" charset="0"/>
              </a:rPr>
              <a:t>Thanh</a:t>
            </a:r>
            <a:r>
              <a:rPr lang="en-US" sz="1400" b="1" dirty="0">
                <a:latin typeface="Calibri" panose="020F0502020204030204" pitchFamily="34" charset="0"/>
                <a:cs typeface="Calibri" panose="020F0502020204030204" pitchFamily="34" charset="0"/>
              </a:rPr>
              <a:t> </a:t>
            </a:r>
            <a:r>
              <a:rPr lang="en-US" sz="1400" b="1" dirty="0" err="1">
                <a:latin typeface="Calibri" panose="020F0502020204030204" pitchFamily="34" charset="0"/>
                <a:cs typeface="Calibri" panose="020F0502020204030204" pitchFamily="34" charset="0"/>
              </a:rPr>
              <a:t>Lĩnh</a:t>
            </a:r>
            <a:endParaRPr lang="en-US" sz="1400" b="1" dirty="0">
              <a:latin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sz="1400" b="1">
                <a:latin typeface="Calibri" panose="020F0502020204030204" pitchFamily="34" charset="0"/>
                <a:cs typeface="Calibri" panose="020F0502020204030204" pitchFamily="34" charset="0"/>
              </a:rPr>
              <a:t>Nguyễn </a:t>
            </a:r>
            <a:r>
              <a:rPr lang="en-US" sz="1400" b="1" dirty="0" err="1">
                <a:latin typeface="Calibri" panose="020F0502020204030204" pitchFamily="34" charset="0"/>
                <a:cs typeface="Calibri" panose="020F0502020204030204" pitchFamily="34" charset="0"/>
              </a:rPr>
              <a:t>Tiến</a:t>
            </a:r>
            <a:r>
              <a:rPr lang="en-US" sz="1400" b="1" dirty="0">
                <a:latin typeface="Calibri" panose="020F0502020204030204" pitchFamily="34" charset="0"/>
                <a:cs typeface="Calibri" panose="020F0502020204030204" pitchFamily="34" charset="0"/>
              </a:rPr>
              <a:t> Minh</a:t>
            </a:r>
          </a:p>
          <a:p>
            <a:pPr marL="285750" indent="-285750">
              <a:lnSpc>
                <a:spcPct val="150000"/>
              </a:lnSpc>
              <a:buFont typeface="Arial" panose="020B0604020202020204" pitchFamily="34" charset="0"/>
              <a:buChar char="•"/>
            </a:pPr>
            <a:r>
              <a:rPr lang="en-US" sz="1400" b="1">
                <a:latin typeface="Calibri" panose="020F0502020204030204" pitchFamily="34" charset="0"/>
                <a:cs typeface="Calibri" panose="020F0502020204030204" pitchFamily="34" charset="0"/>
              </a:rPr>
              <a:t>Trần </a:t>
            </a:r>
            <a:r>
              <a:rPr lang="en-US" sz="1400" b="1" err="1">
                <a:latin typeface="Calibri" panose="020F0502020204030204" pitchFamily="34" charset="0"/>
                <a:cs typeface="Calibri" panose="020F0502020204030204" pitchFamily="34" charset="0"/>
              </a:rPr>
              <a:t>Thanh</a:t>
            </a:r>
            <a:r>
              <a:rPr lang="en-US" sz="1400" b="1">
                <a:latin typeface="Calibri" panose="020F0502020204030204" pitchFamily="34" charset="0"/>
                <a:cs typeface="Calibri" panose="020F0502020204030204" pitchFamily="34" charset="0"/>
              </a:rPr>
              <a:t> Tuấn</a:t>
            </a:r>
            <a:endParaRPr lang="en-US" sz="1400" b="1" dirty="0">
              <a:latin typeface="Calibri" panose="020F0502020204030204" pitchFamily="34" charset="0"/>
              <a:cs typeface="Calibri" panose="020F0502020204030204" pitchFamily="34" charset="0"/>
            </a:endParaRPr>
          </a:p>
        </p:txBody>
      </p:sp>
      <p:sp>
        <p:nvSpPr>
          <p:cNvPr id="26" name="Title 1">
            <a:extLst>
              <a:ext uri="{FF2B5EF4-FFF2-40B4-BE49-F238E27FC236}">
                <a16:creationId xmlns:a16="http://schemas.microsoft.com/office/drawing/2014/main" id="{A658689F-C42A-436D-A1D5-CCD73777BFFC}"/>
              </a:ext>
            </a:extLst>
          </p:cNvPr>
          <p:cNvSpPr txBox="1">
            <a:spLocks/>
          </p:cNvSpPr>
          <p:nvPr/>
        </p:nvSpPr>
        <p:spPr>
          <a:xfrm>
            <a:off x="1482508" y="221200"/>
            <a:ext cx="9354960" cy="129720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200" b="1" spc="300" dirty="0">
                <a:solidFill>
                  <a:schemeClr val="tx1">
                    <a:lumMod val="65000"/>
                    <a:lumOff val="35000"/>
                  </a:schemeClr>
                </a:solidFill>
                <a:latin typeface="Calibri "/>
                <a:ea typeface="Cambria" panose="02040503050406030204" pitchFamily="18" charset="0"/>
                <a:cs typeface="Calibri" panose="020F0502020204030204" pitchFamily="34" charset="0"/>
              </a:rPr>
              <a:t>DỰ ÁN MÔN HỌC: </a:t>
            </a:r>
          </a:p>
          <a:p>
            <a:pPr algn="ctr">
              <a:lnSpc>
                <a:spcPct val="100000"/>
              </a:lnSpc>
            </a:pPr>
            <a:r>
              <a:rPr lang="en-US" sz="4200" b="1" spc="300" dirty="0">
                <a:solidFill>
                  <a:schemeClr val="tx1">
                    <a:lumMod val="65000"/>
                    <a:lumOff val="35000"/>
                  </a:schemeClr>
                </a:solidFill>
                <a:latin typeface="Calibri "/>
                <a:ea typeface="Cambria" panose="02040503050406030204" pitchFamily="18" charset="0"/>
                <a:cs typeface="Calibri" panose="020F0502020204030204" pitchFamily="34" charset="0"/>
              </a:rPr>
              <a:t>HỆ THỐNG THỜI GIAN THỰC</a:t>
            </a:r>
          </a:p>
        </p:txBody>
      </p:sp>
      <p:sp>
        <p:nvSpPr>
          <p:cNvPr id="27" name="TextBox 26">
            <a:extLst>
              <a:ext uri="{FF2B5EF4-FFF2-40B4-BE49-F238E27FC236}">
                <a16:creationId xmlns:a16="http://schemas.microsoft.com/office/drawing/2014/main" id="{9F1728EA-1FD3-4B4C-8764-F73DE6012CB4}"/>
              </a:ext>
            </a:extLst>
          </p:cNvPr>
          <p:cNvSpPr txBox="1"/>
          <p:nvPr/>
        </p:nvSpPr>
        <p:spPr>
          <a:xfrm>
            <a:off x="2569937" y="3912294"/>
            <a:ext cx="7415993" cy="830997"/>
          </a:xfrm>
          <a:prstGeom prst="rect">
            <a:avLst/>
          </a:prstGeom>
          <a:noFill/>
        </p:spPr>
        <p:txBody>
          <a:bodyPr wrap="square" rtlCol="0">
            <a:spAutoFit/>
          </a:bodyPr>
          <a:lstStyle/>
          <a:p>
            <a:r>
              <a:rPr lang="en-US" sz="4700" b="1">
                <a:ea typeface="Cambria" panose="02040503050406030204" pitchFamily="18" charset="0"/>
                <a:cs typeface="Calibri" panose="020F0502020204030204" pitchFamily="34" charset="0"/>
              </a:rPr>
              <a:t>DỰ ÁN ROBOT VẬN CHUYỂN</a:t>
            </a:r>
            <a:endParaRPr lang="en-US" sz="4700" b="1" dirty="0">
              <a:ea typeface="Cambria" panose="02040503050406030204" pitchFamily="18" charset="0"/>
              <a:cs typeface="Calibri" panose="020F0502020204030204" pitchFamily="34" charset="0"/>
            </a:endParaRPr>
          </a:p>
        </p:txBody>
      </p:sp>
      <p:sp>
        <p:nvSpPr>
          <p:cNvPr id="28" name="Rounded Rectangle 20">
            <a:extLst>
              <a:ext uri="{FF2B5EF4-FFF2-40B4-BE49-F238E27FC236}">
                <a16:creationId xmlns:a16="http://schemas.microsoft.com/office/drawing/2014/main" id="{B5A75B4D-CA52-4F78-AC74-CB42B7BD2898}"/>
              </a:ext>
            </a:extLst>
          </p:cNvPr>
          <p:cNvSpPr>
            <a:spLocks noChangeAspect="1"/>
          </p:cNvSpPr>
          <p:nvPr/>
        </p:nvSpPr>
        <p:spPr>
          <a:xfrm rot="2160000">
            <a:off x="8323258" y="2146670"/>
            <a:ext cx="1048664" cy="1131493"/>
          </a:xfrm>
          <a:custGeom>
            <a:avLst/>
            <a:gdLst/>
            <a:ahLst/>
            <a:cxnLst/>
            <a:rect l="l" t="t" r="r" b="b"/>
            <a:pathLst>
              <a:path w="2735240" h="2951283">
                <a:moveTo>
                  <a:pt x="945240" y="943134"/>
                </a:moveTo>
                <a:cubicBezTo>
                  <a:pt x="504657" y="1263236"/>
                  <a:pt x="406988" y="1879894"/>
                  <a:pt x="727090" y="2320477"/>
                </a:cubicBezTo>
                <a:cubicBezTo>
                  <a:pt x="1047193" y="2761060"/>
                  <a:pt x="1663850" y="2858729"/>
                  <a:pt x="2104434" y="2538627"/>
                </a:cubicBezTo>
                <a:cubicBezTo>
                  <a:pt x="2545017" y="2218524"/>
                  <a:pt x="2642686" y="1601867"/>
                  <a:pt x="2322584" y="1161283"/>
                </a:cubicBezTo>
                <a:cubicBezTo>
                  <a:pt x="2003839" y="722570"/>
                  <a:pt x="1391052" y="623866"/>
                  <a:pt x="951049" y="939346"/>
                </a:cubicBezTo>
                <a:lnTo>
                  <a:pt x="1557721" y="1618250"/>
                </a:lnTo>
                <a:cubicBezTo>
                  <a:pt x="1596798" y="1621348"/>
                  <a:pt x="1633874" y="1641400"/>
                  <a:pt x="1658719" y="1675596"/>
                </a:cubicBezTo>
                <a:cubicBezTo>
                  <a:pt x="1705470" y="1739944"/>
                  <a:pt x="1691206" y="1830007"/>
                  <a:pt x="1626858" y="1876758"/>
                </a:cubicBezTo>
                <a:cubicBezTo>
                  <a:pt x="1562511" y="1923509"/>
                  <a:pt x="1472448" y="1909245"/>
                  <a:pt x="1425696" y="1844897"/>
                </a:cubicBezTo>
                <a:cubicBezTo>
                  <a:pt x="1398776" y="1807844"/>
                  <a:pt x="1392087" y="1762265"/>
                  <a:pt x="1405709" y="1721944"/>
                </a:cubicBezTo>
                <a:lnTo>
                  <a:pt x="950242" y="939871"/>
                </a:lnTo>
                <a:cubicBezTo>
                  <a:pt x="948462" y="940800"/>
                  <a:pt x="946850" y="941964"/>
                  <a:pt x="945240" y="943134"/>
                </a:cubicBezTo>
                <a:close/>
                <a:moveTo>
                  <a:pt x="390013" y="178929"/>
                </a:moveTo>
                <a:cubicBezTo>
                  <a:pt x="223423" y="299964"/>
                  <a:pt x="186493" y="533130"/>
                  <a:pt x="307528" y="699721"/>
                </a:cubicBezTo>
                <a:cubicBezTo>
                  <a:pt x="392822" y="817118"/>
                  <a:pt x="533802" y="870124"/>
                  <a:pt x="667672" y="847235"/>
                </a:cubicBezTo>
                <a:lnTo>
                  <a:pt x="556452" y="694153"/>
                </a:lnTo>
                <a:lnTo>
                  <a:pt x="528500" y="714461"/>
                </a:lnTo>
                <a:cubicBezTo>
                  <a:pt x="498835" y="736014"/>
                  <a:pt x="457314" y="729437"/>
                  <a:pt x="435761" y="699772"/>
                </a:cubicBezTo>
                <a:lnTo>
                  <a:pt x="341779" y="570418"/>
                </a:lnTo>
                <a:cubicBezTo>
                  <a:pt x="320226" y="540753"/>
                  <a:pt x="326803" y="499231"/>
                  <a:pt x="356468" y="477679"/>
                </a:cubicBezTo>
                <a:lnTo>
                  <a:pt x="684509" y="239343"/>
                </a:lnTo>
                <a:cubicBezTo>
                  <a:pt x="714174" y="217790"/>
                  <a:pt x="755695" y="224366"/>
                  <a:pt x="777248" y="254031"/>
                </a:cubicBezTo>
                <a:lnTo>
                  <a:pt x="871230" y="383386"/>
                </a:lnTo>
                <a:cubicBezTo>
                  <a:pt x="892782" y="413051"/>
                  <a:pt x="886206" y="454572"/>
                  <a:pt x="856541" y="476125"/>
                </a:cubicBezTo>
                <a:lnTo>
                  <a:pt x="828590" y="496433"/>
                </a:lnTo>
                <a:lnTo>
                  <a:pt x="939810" y="649514"/>
                </a:lnTo>
                <a:cubicBezTo>
                  <a:pt x="1002947" y="529270"/>
                  <a:pt x="996100" y="378811"/>
                  <a:pt x="910806" y="261414"/>
                </a:cubicBezTo>
                <a:cubicBezTo>
                  <a:pt x="789771" y="94824"/>
                  <a:pt x="556604" y="57894"/>
                  <a:pt x="390013" y="178929"/>
                </a:cubicBezTo>
                <a:close/>
                <a:moveTo>
                  <a:pt x="326716" y="91807"/>
                </a:moveTo>
                <a:cubicBezTo>
                  <a:pt x="541423" y="-64186"/>
                  <a:pt x="841934" y="-16590"/>
                  <a:pt x="997927" y="198117"/>
                </a:cubicBezTo>
                <a:cubicBezTo>
                  <a:pt x="1090326" y="325293"/>
                  <a:pt x="1111296" y="482575"/>
                  <a:pt x="1067359" y="621566"/>
                </a:cubicBezTo>
                <a:cubicBezTo>
                  <a:pt x="1125087" y="596400"/>
                  <a:pt x="1184605" y="577365"/>
                  <a:pt x="1244892" y="563339"/>
                </a:cubicBezTo>
                <a:lnTo>
                  <a:pt x="1244892" y="425809"/>
                </a:lnTo>
                <a:lnTo>
                  <a:pt x="1238396" y="425809"/>
                </a:lnTo>
                <a:cubicBezTo>
                  <a:pt x="1203300" y="425809"/>
                  <a:pt x="1174849" y="397358"/>
                  <a:pt x="1174849" y="362262"/>
                </a:cubicBezTo>
                <a:lnTo>
                  <a:pt x="1174849" y="209229"/>
                </a:lnTo>
                <a:cubicBezTo>
                  <a:pt x="1174849" y="191681"/>
                  <a:pt x="1181962" y="175794"/>
                  <a:pt x="1193462" y="164294"/>
                </a:cubicBezTo>
                <a:cubicBezTo>
                  <a:pt x="1204961" y="152795"/>
                  <a:pt x="1220848" y="145682"/>
                  <a:pt x="1238396" y="145682"/>
                </a:cubicBezTo>
                <a:lnTo>
                  <a:pt x="1484804" y="145682"/>
                </a:lnTo>
                <a:cubicBezTo>
                  <a:pt x="1519900" y="145682"/>
                  <a:pt x="1548351" y="174133"/>
                  <a:pt x="1548351" y="209229"/>
                </a:cubicBezTo>
                <a:lnTo>
                  <a:pt x="1548351" y="362262"/>
                </a:lnTo>
                <a:cubicBezTo>
                  <a:pt x="1548351" y="397358"/>
                  <a:pt x="1519900" y="425809"/>
                  <a:pt x="1484804" y="425809"/>
                </a:cubicBezTo>
                <a:lnTo>
                  <a:pt x="1478305" y="425809"/>
                </a:lnTo>
                <a:lnTo>
                  <a:pt x="1478305" y="531522"/>
                </a:lnTo>
                <a:cubicBezTo>
                  <a:pt x="1867969" y="516696"/>
                  <a:pt x="2257580" y="690299"/>
                  <a:pt x="2504004" y="1029474"/>
                </a:cubicBezTo>
                <a:cubicBezTo>
                  <a:pt x="2896903" y="1570253"/>
                  <a:pt x="2777023" y="2327148"/>
                  <a:pt x="2236244" y="2720047"/>
                </a:cubicBezTo>
                <a:cubicBezTo>
                  <a:pt x="1695464" y="3112946"/>
                  <a:pt x="938569" y="2993066"/>
                  <a:pt x="545670" y="2452287"/>
                </a:cubicBezTo>
                <a:cubicBezTo>
                  <a:pt x="302842" y="2118063"/>
                  <a:pt x="255883" y="1701289"/>
                  <a:pt x="383624" y="1339097"/>
                </a:cubicBezTo>
                <a:lnTo>
                  <a:pt x="271337" y="1301981"/>
                </a:lnTo>
                <a:lnTo>
                  <a:pt x="269200" y="1308446"/>
                </a:lnTo>
                <a:cubicBezTo>
                  <a:pt x="258184" y="1341768"/>
                  <a:pt x="222242" y="1359852"/>
                  <a:pt x="188919" y="1348836"/>
                </a:cubicBezTo>
                <a:lnTo>
                  <a:pt x="43619" y="1300805"/>
                </a:lnTo>
                <a:cubicBezTo>
                  <a:pt x="10297" y="1289790"/>
                  <a:pt x="-7787" y="1253847"/>
                  <a:pt x="3228" y="1220525"/>
                </a:cubicBezTo>
                <a:lnTo>
                  <a:pt x="80565" y="986568"/>
                </a:lnTo>
                <a:cubicBezTo>
                  <a:pt x="86073" y="969906"/>
                  <a:pt x="97812" y="957056"/>
                  <a:pt x="112340" y="949746"/>
                </a:cubicBezTo>
                <a:cubicBezTo>
                  <a:pt x="126869" y="942436"/>
                  <a:pt x="144185" y="940669"/>
                  <a:pt x="160847" y="946177"/>
                </a:cubicBezTo>
                <a:lnTo>
                  <a:pt x="306147" y="994208"/>
                </a:lnTo>
                <a:cubicBezTo>
                  <a:pt x="339468" y="1005223"/>
                  <a:pt x="357552" y="1041166"/>
                  <a:pt x="346537" y="1074488"/>
                </a:cubicBezTo>
                <a:lnTo>
                  <a:pt x="344596" y="1080361"/>
                </a:lnTo>
                <a:lnTo>
                  <a:pt x="482601" y="1125980"/>
                </a:lnTo>
                <a:cubicBezTo>
                  <a:pt x="516519" y="1067404"/>
                  <a:pt x="556040" y="1011588"/>
                  <a:pt x="601675" y="959905"/>
                </a:cubicBezTo>
                <a:cubicBezTo>
                  <a:pt x="455910" y="958740"/>
                  <a:pt x="312806" y="890195"/>
                  <a:pt x="220407" y="763018"/>
                </a:cubicBezTo>
                <a:cubicBezTo>
                  <a:pt x="64413" y="548311"/>
                  <a:pt x="112009" y="247801"/>
                  <a:pt x="326716" y="918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1" name="Rounded Rectangle 7">
            <a:extLst>
              <a:ext uri="{FF2B5EF4-FFF2-40B4-BE49-F238E27FC236}">
                <a16:creationId xmlns:a16="http://schemas.microsoft.com/office/drawing/2014/main" id="{890A206E-8EB0-46CB-87E5-BB62DA827BE4}"/>
              </a:ext>
            </a:extLst>
          </p:cNvPr>
          <p:cNvSpPr/>
          <p:nvPr/>
        </p:nvSpPr>
        <p:spPr>
          <a:xfrm>
            <a:off x="2943195" y="1977849"/>
            <a:ext cx="848229" cy="1322217"/>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2" name="Donut 8">
            <a:extLst>
              <a:ext uri="{FF2B5EF4-FFF2-40B4-BE49-F238E27FC236}">
                <a16:creationId xmlns:a16="http://schemas.microsoft.com/office/drawing/2014/main" id="{E6D41FF5-B672-4C8A-A062-73A4028D9602}"/>
              </a:ext>
            </a:extLst>
          </p:cNvPr>
          <p:cNvSpPr/>
          <p:nvPr/>
        </p:nvSpPr>
        <p:spPr>
          <a:xfrm>
            <a:off x="3134668" y="2290989"/>
            <a:ext cx="486216" cy="581184"/>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 name="Rectangle 1"/>
          <p:cNvSpPr/>
          <p:nvPr/>
        </p:nvSpPr>
        <p:spPr>
          <a:xfrm>
            <a:off x="3126030" y="5672994"/>
            <a:ext cx="2403222" cy="369332"/>
          </a:xfrm>
          <a:prstGeom prst="rect">
            <a:avLst/>
          </a:prstGeom>
        </p:spPr>
        <p:txBody>
          <a:bodyPr wrap="none">
            <a:spAutoFit/>
          </a:bodyPr>
          <a:lstStyle/>
          <a:p>
            <a:r>
              <a:rPr lang="en-US" b="1">
                <a:latin typeface="Arial" panose="020B0604020202020204" pitchFamily="34" charset="0"/>
                <a:cs typeface="Arial" panose="020B0604020202020204" pitchFamily="34" charset="0"/>
              </a:rPr>
              <a:t>Nhóm SV thực hiện:</a:t>
            </a:r>
          </a:p>
        </p:txBody>
      </p:sp>
    </p:spTree>
    <p:extLst>
      <p:ext uri="{BB962C8B-B14F-4D97-AF65-F5344CB8AC3E}">
        <p14:creationId xmlns:p14="http://schemas.microsoft.com/office/powerpoint/2010/main" val="96933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6381AD-4C2B-4745-99B1-0BBCE6131A71}"/>
              </a:ext>
            </a:extLst>
          </p:cNvPr>
          <p:cNvSpPr>
            <a:spLocks noGrp="1"/>
          </p:cNvSpPr>
          <p:nvPr>
            <p:ph type="body" sz="quarter" idx="10"/>
          </p:nvPr>
        </p:nvSpPr>
        <p:spPr>
          <a:xfrm>
            <a:off x="618803" y="259156"/>
            <a:ext cx="11573197" cy="724247"/>
          </a:xfrm>
          <a:prstGeom prst="rect">
            <a:avLst/>
          </a:prstGeom>
        </p:spPr>
        <p:txBody>
          <a:bodyPr>
            <a:normAutofit/>
          </a:bodyPr>
          <a:lstStyle/>
          <a:p>
            <a:r>
              <a:rPr lang="en-US" sz="4000" b="1">
                <a:latin typeface="Arial" panose="020B0604020202020204" pitchFamily="34" charset="0"/>
              </a:rPr>
              <a:t>H</a:t>
            </a:r>
            <a:r>
              <a:rPr lang="vi-VN" sz="4000" b="1">
                <a:latin typeface="Arial" panose="020B0604020202020204" pitchFamily="34" charset="0"/>
              </a:rPr>
              <a:t>ƯỚNG</a:t>
            </a:r>
            <a:r>
              <a:rPr lang="en-US" sz="4000" b="1">
                <a:latin typeface="Arial" panose="020B0604020202020204" pitchFamily="34" charset="0"/>
              </a:rPr>
              <a:t> GI</a:t>
            </a:r>
            <a:r>
              <a:rPr lang="vi-VN" sz="4000" b="1">
                <a:latin typeface="Arial" panose="020B0604020202020204" pitchFamily="34" charset="0"/>
              </a:rPr>
              <a:t>ẢI</a:t>
            </a:r>
            <a:r>
              <a:rPr lang="en-US" sz="4000" b="1">
                <a:latin typeface="Arial" panose="020B0604020202020204" pitchFamily="34" charset="0"/>
              </a:rPr>
              <a:t> QUYẾT</a:t>
            </a:r>
            <a:endParaRPr lang="en-US" sz="4000" b="1" dirty="0">
              <a:latin typeface="Arial" panose="020B0604020202020204" pitchFamily="34" charset="0"/>
            </a:endParaRPr>
          </a:p>
        </p:txBody>
      </p:sp>
      <p:grpSp>
        <p:nvGrpSpPr>
          <p:cNvPr id="52" name="그룹 8">
            <a:extLst>
              <a:ext uri="{FF2B5EF4-FFF2-40B4-BE49-F238E27FC236}">
                <a16:creationId xmlns:a16="http://schemas.microsoft.com/office/drawing/2014/main" id="{05AF9029-02D8-49F5-9D0B-A2A3774272A7}"/>
              </a:ext>
            </a:extLst>
          </p:cNvPr>
          <p:cNvGrpSpPr/>
          <p:nvPr/>
        </p:nvGrpSpPr>
        <p:grpSpPr>
          <a:xfrm>
            <a:off x="4310607" y="2045017"/>
            <a:ext cx="3374514" cy="3074347"/>
            <a:chOff x="4406922" y="1835575"/>
            <a:chExt cx="3374514" cy="3074347"/>
          </a:xfrm>
        </p:grpSpPr>
        <p:sp>
          <p:nvSpPr>
            <p:cNvPr id="53" name="Freeform 20">
              <a:extLst>
                <a:ext uri="{FF2B5EF4-FFF2-40B4-BE49-F238E27FC236}">
                  <a16:creationId xmlns:a16="http://schemas.microsoft.com/office/drawing/2014/main" id="{5483873C-93F3-40C4-AC05-0779AE3C4877}"/>
                </a:ext>
              </a:extLst>
            </p:cNvPr>
            <p:cNvSpPr>
              <a:spLocks/>
            </p:cNvSpPr>
            <p:nvPr/>
          </p:nvSpPr>
          <p:spPr bwMode="auto">
            <a:xfrm>
              <a:off x="5253191" y="1879651"/>
              <a:ext cx="2340560" cy="1687967"/>
            </a:xfrm>
            <a:custGeom>
              <a:avLst/>
              <a:gdLst>
                <a:gd name="connsiteX0" fmla="*/ 1634846 w 2138022"/>
                <a:gd name="connsiteY0" fmla="*/ 2638954 h 2647376"/>
                <a:gd name="connsiteX1" fmla="*/ 1636616 w 2138022"/>
                <a:gd name="connsiteY1" fmla="*/ 2641686 h 2647376"/>
                <a:gd name="connsiteX2" fmla="*/ 1631537 w 2138022"/>
                <a:gd name="connsiteY2" fmla="*/ 2647376 h 2647376"/>
                <a:gd name="connsiteX3" fmla="*/ 1634846 w 2138022"/>
                <a:gd name="connsiteY3" fmla="*/ 2638954 h 2647376"/>
                <a:gd name="connsiteX4" fmla="*/ 191284 w 2138022"/>
                <a:gd name="connsiteY4" fmla="*/ 0 h 2647376"/>
                <a:gd name="connsiteX5" fmla="*/ 1429002 w 2138022"/>
                <a:gd name="connsiteY5" fmla="*/ 0 h 2647376"/>
                <a:gd name="connsiteX6" fmla="*/ 1680296 w 2138022"/>
                <a:gd name="connsiteY6" fmla="*/ 146243 h 2647376"/>
                <a:gd name="connsiteX7" fmla="*/ 2138022 w 2138022"/>
                <a:gd name="connsiteY7" fmla="*/ 939458 h 2647376"/>
                <a:gd name="connsiteX8" fmla="*/ 1207798 w 2138022"/>
                <a:gd name="connsiteY8" fmla="*/ 1541901 h 2647376"/>
                <a:gd name="connsiteX9" fmla="*/ 491337 w 2138022"/>
                <a:gd name="connsiteY9" fmla="*/ 299986 h 2647376"/>
                <a:gd name="connsiteX10" fmla="*/ 0 w 2138022"/>
                <a:gd name="connsiteY10" fmla="*/ 74996 h 2647376"/>
                <a:gd name="connsiteX11" fmla="*/ 191284 w 2138022"/>
                <a:gd name="connsiteY11" fmla="*/ 0 h 2647376"/>
                <a:gd name="connsiteX0" fmla="*/ 1631537 w 2138022"/>
                <a:gd name="connsiteY0" fmla="*/ 2647376 h 2647376"/>
                <a:gd name="connsiteX1" fmla="*/ 1636616 w 2138022"/>
                <a:gd name="connsiteY1" fmla="*/ 2641686 h 2647376"/>
                <a:gd name="connsiteX2" fmla="*/ 1631537 w 2138022"/>
                <a:gd name="connsiteY2" fmla="*/ 2647376 h 2647376"/>
                <a:gd name="connsiteX3" fmla="*/ 191284 w 2138022"/>
                <a:gd name="connsiteY3" fmla="*/ 0 h 2647376"/>
                <a:gd name="connsiteX4" fmla="*/ 1429002 w 2138022"/>
                <a:gd name="connsiteY4" fmla="*/ 0 h 2647376"/>
                <a:gd name="connsiteX5" fmla="*/ 1680296 w 2138022"/>
                <a:gd name="connsiteY5" fmla="*/ 146243 h 2647376"/>
                <a:gd name="connsiteX6" fmla="*/ 2138022 w 2138022"/>
                <a:gd name="connsiteY6" fmla="*/ 939458 h 2647376"/>
                <a:gd name="connsiteX7" fmla="*/ 1207798 w 2138022"/>
                <a:gd name="connsiteY7" fmla="*/ 1541901 h 2647376"/>
                <a:gd name="connsiteX8" fmla="*/ 491337 w 2138022"/>
                <a:gd name="connsiteY8" fmla="*/ 299986 h 2647376"/>
                <a:gd name="connsiteX9" fmla="*/ 0 w 2138022"/>
                <a:gd name="connsiteY9" fmla="*/ 74996 h 2647376"/>
                <a:gd name="connsiteX10" fmla="*/ 191284 w 2138022"/>
                <a:gd name="connsiteY10" fmla="*/ 0 h 2647376"/>
                <a:gd name="connsiteX0" fmla="*/ 191284 w 2138022"/>
                <a:gd name="connsiteY0" fmla="*/ 0 h 1541901"/>
                <a:gd name="connsiteX1" fmla="*/ 1429002 w 2138022"/>
                <a:gd name="connsiteY1" fmla="*/ 0 h 1541901"/>
                <a:gd name="connsiteX2" fmla="*/ 1680296 w 2138022"/>
                <a:gd name="connsiteY2" fmla="*/ 146243 h 1541901"/>
                <a:gd name="connsiteX3" fmla="*/ 2138022 w 2138022"/>
                <a:gd name="connsiteY3" fmla="*/ 939458 h 1541901"/>
                <a:gd name="connsiteX4" fmla="*/ 1207798 w 2138022"/>
                <a:gd name="connsiteY4" fmla="*/ 1541901 h 1541901"/>
                <a:gd name="connsiteX5" fmla="*/ 491337 w 2138022"/>
                <a:gd name="connsiteY5" fmla="*/ 299986 h 1541901"/>
                <a:gd name="connsiteX6" fmla="*/ 0 w 2138022"/>
                <a:gd name="connsiteY6" fmla="*/ 74996 h 1541901"/>
                <a:gd name="connsiteX7" fmla="*/ 191284 w 2138022"/>
                <a:gd name="connsiteY7" fmla="*/ 0 h 154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8022" h="1541901">
                  <a:moveTo>
                    <a:pt x="191284" y="0"/>
                  </a:moveTo>
                  <a:lnTo>
                    <a:pt x="1429002" y="0"/>
                  </a:lnTo>
                  <a:cubicBezTo>
                    <a:pt x="1522768" y="0"/>
                    <a:pt x="1635288" y="67497"/>
                    <a:pt x="1680296" y="146243"/>
                  </a:cubicBezTo>
                  <a:lnTo>
                    <a:pt x="2138022" y="939458"/>
                  </a:lnTo>
                  <a:lnTo>
                    <a:pt x="1207798" y="1541901"/>
                  </a:lnTo>
                  <a:lnTo>
                    <a:pt x="491337" y="299986"/>
                  </a:lnTo>
                  <a:cubicBezTo>
                    <a:pt x="360063" y="71247"/>
                    <a:pt x="168780" y="-3750"/>
                    <a:pt x="0" y="74996"/>
                  </a:cubicBezTo>
                  <a:cubicBezTo>
                    <a:pt x="56260" y="29999"/>
                    <a:pt x="127523" y="0"/>
                    <a:pt x="191284" y="0"/>
                  </a:cubicBezTo>
                  <a:close/>
                </a:path>
              </a:pathLst>
            </a:custGeom>
            <a:gradFill flip="none" rotWithShape="1">
              <a:gsLst>
                <a:gs pos="0">
                  <a:schemeClr val="accent4"/>
                </a:gs>
                <a:gs pos="59000">
                  <a:schemeClr val="accent4">
                    <a:lumMod val="98000"/>
                  </a:schemeClr>
                </a:gs>
                <a:gs pos="88000">
                  <a:schemeClr val="accent4">
                    <a:lumMod val="3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ko-KR" altLang="en-US" sz="2700" dirty="0"/>
            </a:p>
          </p:txBody>
        </p:sp>
        <p:sp>
          <p:nvSpPr>
            <p:cNvPr id="54" name="Freeform 74">
              <a:extLst>
                <a:ext uri="{FF2B5EF4-FFF2-40B4-BE49-F238E27FC236}">
                  <a16:creationId xmlns:a16="http://schemas.microsoft.com/office/drawing/2014/main" id="{B9D50853-0798-45F9-A027-B9CD3D6607E9}"/>
                </a:ext>
              </a:extLst>
            </p:cNvPr>
            <p:cNvSpPr>
              <a:spLocks/>
            </p:cNvSpPr>
            <p:nvPr/>
          </p:nvSpPr>
          <p:spPr bwMode="auto">
            <a:xfrm>
              <a:off x="6288400" y="3682379"/>
              <a:ext cx="1310149" cy="1227543"/>
            </a:xfrm>
            <a:custGeom>
              <a:avLst/>
              <a:gdLst>
                <a:gd name="connsiteX0" fmla="*/ 0 w 1196777"/>
                <a:gd name="connsiteY0" fmla="*/ 5276 h 1121319"/>
                <a:gd name="connsiteX1" fmla="*/ 308095 w 1196777"/>
                <a:gd name="connsiteY1" fmla="*/ 15507 h 1121319"/>
                <a:gd name="connsiteX2" fmla="*/ 560126 w 1196777"/>
                <a:gd name="connsiteY2" fmla="*/ 176723 h 1121319"/>
                <a:gd name="connsiteX3" fmla="*/ 1065618 w 1196777"/>
                <a:gd name="connsiteY3" fmla="*/ 176723 h 1121319"/>
                <a:gd name="connsiteX4" fmla="*/ 1196777 w 1196777"/>
                <a:gd name="connsiteY4" fmla="*/ 165439 h 1121319"/>
                <a:gd name="connsiteX5" fmla="*/ 731862 w 1196777"/>
                <a:gd name="connsiteY5" fmla="*/ 975149 h 1121319"/>
                <a:gd name="connsiteX6" fmla="*/ 476687 w 1196777"/>
                <a:gd name="connsiteY6" fmla="*/ 1121319 h 1121319"/>
                <a:gd name="connsiteX7" fmla="*/ 28575 w 1196777"/>
                <a:gd name="connsiteY7" fmla="*/ 1121319 h 1121319"/>
                <a:gd name="connsiteX8" fmla="*/ 0 w 1196777"/>
                <a:gd name="connsiteY8" fmla="*/ 5276 h 1121319"/>
                <a:gd name="connsiteX0" fmla="*/ 0 w 1196777"/>
                <a:gd name="connsiteY0" fmla="*/ 5276 h 1121319"/>
                <a:gd name="connsiteX1" fmla="*/ 498595 w 1196777"/>
                <a:gd name="connsiteY1" fmla="*/ 15507 h 1121319"/>
                <a:gd name="connsiteX2" fmla="*/ 560126 w 1196777"/>
                <a:gd name="connsiteY2" fmla="*/ 176723 h 1121319"/>
                <a:gd name="connsiteX3" fmla="*/ 1065618 w 1196777"/>
                <a:gd name="connsiteY3" fmla="*/ 176723 h 1121319"/>
                <a:gd name="connsiteX4" fmla="*/ 1196777 w 1196777"/>
                <a:gd name="connsiteY4" fmla="*/ 165439 h 1121319"/>
                <a:gd name="connsiteX5" fmla="*/ 731862 w 1196777"/>
                <a:gd name="connsiteY5" fmla="*/ 975149 h 1121319"/>
                <a:gd name="connsiteX6" fmla="*/ 476687 w 1196777"/>
                <a:gd name="connsiteY6" fmla="*/ 1121319 h 1121319"/>
                <a:gd name="connsiteX7" fmla="*/ 28575 w 1196777"/>
                <a:gd name="connsiteY7" fmla="*/ 1121319 h 1121319"/>
                <a:gd name="connsiteX8" fmla="*/ 0 w 1196777"/>
                <a:gd name="connsiteY8" fmla="*/ 5276 h 112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6777" h="1121319">
                  <a:moveTo>
                    <a:pt x="0" y="5276"/>
                  </a:moveTo>
                  <a:cubicBezTo>
                    <a:pt x="119762" y="6915"/>
                    <a:pt x="405241" y="-13067"/>
                    <a:pt x="498595" y="15507"/>
                  </a:cubicBezTo>
                  <a:cubicBezTo>
                    <a:pt x="591949" y="44081"/>
                    <a:pt x="465622" y="149854"/>
                    <a:pt x="560126" y="176723"/>
                  </a:cubicBezTo>
                  <a:cubicBezTo>
                    <a:pt x="654630" y="203592"/>
                    <a:pt x="897121" y="176723"/>
                    <a:pt x="1065618" y="176723"/>
                  </a:cubicBezTo>
                  <a:cubicBezTo>
                    <a:pt x="1171631" y="174907"/>
                    <a:pt x="1155629" y="172962"/>
                    <a:pt x="1196777" y="165439"/>
                  </a:cubicBezTo>
                  <a:lnTo>
                    <a:pt x="731862" y="975149"/>
                  </a:lnTo>
                  <a:cubicBezTo>
                    <a:pt x="682999" y="1057637"/>
                    <a:pt x="570413" y="1121319"/>
                    <a:pt x="476687" y="1121319"/>
                  </a:cubicBezTo>
                  <a:lnTo>
                    <a:pt x="28575" y="1121319"/>
                  </a:lnTo>
                  <a:cubicBezTo>
                    <a:pt x="28575" y="749305"/>
                    <a:pt x="0" y="377290"/>
                    <a:pt x="0" y="5276"/>
                  </a:cubicBezTo>
                  <a:close/>
                </a:path>
              </a:pathLst>
            </a:custGeom>
            <a:gradFill flip="none" rotWithShape="1">
              <a:gsLst>
                <a:gs pos="0">
                  <a:schemeClr val="accent3"/>
                </a:gs>
                <a:gs pos="30000">
                  <a:schemeClr val="accent3"/>
                </a:gs>
                <a:gs pos="62000">
                  <a:schemeClr val="accent3">
                    <a:lumMod val="57000"/>
                  </a:schemeClr>
                </a:gs>
              </a:gsLst>
              <a:lin ang="20400000" scaled="0"/>
              <a:tileRect/>
            </a:gradFill>
            <a:ln>
              <a:noFill/>
            </a:ln>
          </p:spPr>
          <p:txBody>
            <a:bodyPr vert="horz" wrap="square" lIns="91440" tIns="45720" rIns="91440" bIns="45720" numCol="1" anchor="t" anchorCtr="0" compatLnSpc="1">
              <a:prstTxWarp prst="textNoShape">
                <a:avLst/>
              </a:prstTxWarp>
            </a:bodyPr>
            <a:lstStyle/>
            <a:p>
              <a:endParaRPr lang="ko-KR" altLang="en-US" sz="2700" dirty="0"/>
            </a:p>
          </p:txBody>
        </p:sp>
        <p:sp>
          <p:nvSpPr>
            <p:cNvPr id="55" name="Freeform 12">
              <a:extLst>
                <a:ext uri="{FF2B5EF4-FFF2-40B4-BE49-F238E27FC236}">
                  <a16:creationId xmlns:a16="http://schemas.microsoft.com/office/drawing/2014/main" id="{F3659C04-5248-4CC8-ADDD-EDC0EA544255}"/>
                </a:ext>
              </a:extLst>
            </p:cNvPr>
            <p:cNvSpPr>
              <a:spLocks/>
            </p:cNvSpPr>
            <p:nvPr/>
          </p:nvSpPr>
          <p:spPr bwMode="auto">
            <a:xfrm>
              <a:off x="4406922" y="1835575"/>
              <a:ext cx="2598140" cy="2900532"/>
            </a:xfrm>
            <a:custGeom>
              <a:avLst/>
              <a:gdLst>
                <a:gd name="T0" fmla="*/ 13 w 630"/>
                <a:gd name="T1" fmla="*/ 406 h 704"/>
                <a:gd name="T2" fmla="*/ 177 w 630"/>
                <a:gd name="T3" fmla="*/ 692 h 704"/>
                <a:gd name="T4" fmla="*/ 186 w 630"/>
                <a:gd name="T5" fmla="*/ 704 h 704"/>
                <a:gd name="T6" fmla="*/ 199 w 630"/>
                <a:gd name="T7" fmla="*/ 591 h 704"/>
                <a:gd name="T8" fmla="*/ 492 w 630"/>
                <a:gd name="T9" fmla="*/ 83 h 704"/>
                <a:gd name="T10" fmla="*/ 630 w 630"/>
                <a:gd name="T11" fmla="*/ 27 h 704"/>
                <a:gd name="T12" fmla="*/ 575 w 630"/>
                <a:gd name="T13" fmla="*/ 3 h 704"/>
                <a:gd name="T14" fmla="*/ 245 w 630"/>
                <a:gd name="T15" fmla="*/ 3 h 704"/>
                <a:gd name="T16" fmla="*/ 177 w 630"/>
                <a:gd name="T17" fmla="*/ 43 h 704"/>
                <a:gd name="T18" fmla="*/ 13 w 630"/>
                <a:gd name="T19" fmla="*/ 328 h 704"/>
                <a:gd name="T20" fmla="*/ 13 w 630"/>
                <a:gd name="T21" fmla="*/ 406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0" h="704">
                  <a:moveTo>
                    <a:pt x="13" y="406"/>
                  </a:moveTo>
                  <a:cubicBezTo>
                    <a:pt x="177" y="692"/>
                    <a:pt x="177" y="692"/>
                    <a:pt x="177" y="692"/>
                  </a:cubicBezTo>
                  <a:cubicBezTo>
                    <a:pt x="180" y="696"/>
                    <a:pt x="183" y="700"/>
                    <a:pt x="186" y="704"/>
                  </a:cubicBezTo>
                  <a:cubicBezTo>
                    <a:pt x="171" y="674"/>
                    <a:pt x="174" y="634"/>
                    <a:pt x="199" y="591"/>
                  </a:cubicBezTo>
                  <a:cubicBezTo>
                    <a:pt x="492" y="83"/>
                    <a:pt x="492" y="83"/>
                    <a:pt x="492" y="83"/>
                  </a:cubicBezTo>
                  <a:cubicBezTo>
                    <a:pt x="529" y="19"/>
                    <a:pt x="583" y="0"/>
                    <a:pt x="630" y="27"/>
                  </a:cubicBezTo>
                  <a:cubicBezTo>
                    <a:pt x="615" y="13"/>
                    <a:pt x="593" y="3"/>
                    <a:pt x="575" y="3"/>
                  </a:cubicBezTo>
                  <a:cubicBezTo>
                    <a:pt x="245" y="3"/>
                    <a:pt x="245" y="3"/>
                    <a:pt x="245" y="3"/>
                  </a:cubicBezTo>
                  <a:cubicBezTo>
                    <a:pt x="220" y="3"/>
                    <a:pt x="190" y="21"/>
                    <a:pt x="177" y="43"/>
                  </a:cubicBezTo>
                  <a:cubicBezTo>
                    <a:pt x="13" y="328"/>
                    <a:pt x="13" y="328"/>
                    <a:pt x="13" y="328"/>
                  </a:cubicBezTo>
                  <a:cubicBezTo>
                    <a:pt x="0" y="350"/>
                    <a:pt x="0" y="385"/>
                    <a:pt x="13" y="406"/>
                  </a:cubicBezTo>
                  <a:close/>
                </a:path>
              </a:pathLst>
            </a:custGeom>
            <a:gradFill flip="none" rotWithShape="1">
              <a:gsLst>
                <a:gs pos="0">
                  <a:schemeClr val="accent1">
                    <a:lumMod val="48000"/>
                  </a:schemeClr>
                </a:gs>
                <a:gs pos="100000">
                  <a:schemeClr val="accent1">
                    <a:lumMod val="76000"/>
                    <a:lumOff val="24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56" name="Freeform 24">
              <a:extLst>
                <a:ext uri="{FF2B5EF4-FFF2-40B4-BE49-F238E27FC236}">
                  <a16:creationId xmlns:a16="http://schemas.microsoft.com/office/drawing/2014/main" id="{CBDE334A-F6A3-4DBE-9E16-72FC361EAFAC}"/>
                </a:ext>
              </a:extLst>
            </p:cNvPr>
            <p:cNvSpPr>
              <a:spLocks/>
            </p:cNvSpPr>
            <p:nvPr/>
          </p:nvSpPr>
          <p:spPr bwMode="auto">
            <a:xfrm>
              <a:off x="4457809" y="3490069"/>
              <a:ext cx="1940702" cy="1419853"/>
            </a:xfrm>
            <a:custGeom>
              <a:avLst/>
              <a:gdLst/>
              <a:ahLst/>
              <a:cxnLst/>
              <a:rect l="l" t="t" r="r" b="b"/>
              <a:pathLst>
                <a:path w="1772766" h="1296988">
                  <a:moveTo>
                    <a:pt x="0" y="0"/>
                  </a:moveTo>
                  <a:cubicBezTo>
                    <a:pt x="63722" y="116210"/>
                    <a:pt x="202597" y="191176"/>
                    <a:pt x="401193" y="191176"/>
                  </a:cubicBezTo>
                  <a:cubicBezTo>
                    <a:pt x="401193" y="191176"/>
                    <a:pt x="1311793" y="171842"/>
                    <a:pt x="1772766" y="182552"/>
                  </a:cubicBezTo>
                  <a:lnTo>
                    <a:pt x="1772766" y="1296988"/>
                  </a:lnTo>
                  <a:lnTo>
                    <a:pt x="900113" y="1296988"/>
                  </a:lnTo>
                  <a:cubicBezTo>
                    <a:pt x="817531" y="1296988"/>
                    <a:pt x="720090" y="1248222"/>
                    <a:pt x="667512" y="1180778"/>
                  </a:cubicBezTo>
                  <a:cubicBezTo>
                    <a:pt x="656368" y="1169494"/>
                    <a:pt x="652367" y="1158340"/>
                    <a:pt x="644938" y="1150818"/>
                  </a:cubicBezTo>
                  <a:lnTo>
                    <a:pt x="510064" y="914636"/>
                  </a:lnTo>
                  <a:lnTo>
                    <a:pt x="168878" y="326063"/>
                  </a:lnTo>
                  <a:lnTo>
                    <a:pt x="26289" y="78727"/>
                  </a:lnTo>
                  <a:cubicBezTo>
                    <a:pt x="14859" y="56289"/>
                    <a:pt x="3715" y="29961"/>
                    <a:pt x="0" y="0"/>
                  </a:cubicBezTo>
                  <a:close/>
                </a:path>
              </a:pathLst>
            </a:custGeom>
            <a:gradFill flip="none" rotWithShape="1">
              <a:gsLst>
                <a:gs pos="0">
                  <a:schemeClr val="accent3"/>
                </a:gs>
                <a:gs pos="50000">
                  <a:schemeClr val="accent3"/>
                </a:gs>
                <a:gs pos="100000">
                  <a:schemeClr val="accent3">
                    <a:lumMod val="79000"/>
                    <a:lumOff val="21000"/>
                  </a:schemeClr>
                </a:gs>
              </a:gsLst>
              <a:lin ang="8100000" scaled="1"/>
              <a:tileRect/>
            </a:gra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57" name="Freeform 20">
              <a:extLst>
                <a:ext uri="{FF2B5EF4-FFF2-40B4-BE49-F238E27FC236}">
                  <a16:creationId xmlns:a16="http://schemas.microsoft.com/office/drawing/2014/main" id="{1B505C23-FCC6-4E07-9225-8B2EB99358E7}"/>
                </a:ext>
              </a:extLst>
            </p:cNvPr>
            <p:cNvSpPr>
              <a:spLocks/>
            </p:cNvSpPr>
            <p:nvPr/>
          </p:nvSpPr>
          <p:spPr bwMode="auto">
            <a:xfrm>
              <a:off x="6237210" y="2338392"/>
              <a:ext cx="1544226" cy="2461419"/>
            </a:xfrm>
            <a:custGeom>
              <a:avLst/>
              <a:gdLst/>
              <a:ahLst/>
              <a:cxnLst/>
              <a:rect l="l" t="t" r="r" b="b"/>
              <a:pathLst>
                <a:path w="1410598" h="2248423">
                  <a:moveTo>
                    <a:pt x="937565" y="0"/>
                  </a:moveTo>
                  <a:cubicBezTo>
                    <a:pt x="1027835" y="156432"/>
                    <a:pt x="1173982" y="409698"/>
                    <a:pt x="1410598" y="819740"/>
                  </a:cubicBezTo>
                  <a:cubicBezTo>
                    <a:pt x="1459356" y="902236"/>
                    <a:pt x="1459356" y="1033480"/>
                    <a:pt x="1410598" y="1112226"/>
                  </a:cubicBezTo>
                  <a:cubicBezTo>
                    <a:pt x="1410598" y="1112226"/>
                    <a:pt x="1410598" y="1112226"/>
                    <a:pt x="791739" y="2184676"/>
                  </a:cubicBezTo>
                  <a:cubicBezTo>
                    <a:pt x="780487" y="2207175"/>
                    <a:pt x="761733" y="2229674"/>
                    <a:pt x="742980" y="2248423"/>
                  </a:cubicBezTo>
                  <a:cubicBezTo>
                    <a:pt x="810492" y="2135928"/>
                    <a:pt x="802991" y="1978436"/>
                    <a:pt x="701723" y="1805944"/>
                  </a:cubicBezTo>
                  <a:cubicBezTo>
                    <a:pt x="701723" y="1805944"/>
                    <a:pt x="701723" y="1805944"/>
                    <a:pt x="0" y="589575"/>
                  </a:cubicBezTo>
                  <a:close/>
                </a:path>
              </a:pathLst>
            </a:custGeom>
            <a:gradFill>
              <a:gsLst>
                <a:gs pos="0">
                  <a:schemeClr val="accent4">
                    <a:lumMod val="77000"/>
                    <a:lumOff val="23000"/>
                  </a:schemeClr>
                </a:gs>
                <a:gs pos="50000">
                  <a:schemeClr val="accent4"/>
                </a:gs>
                <a:gs pos="100000">
                  <a:schemeClr val="accent4"/>
                </a:gs>
              </a:gsLst>
              <a:lin ang="13500000" scaled="1"/>
            </a:gradFill>
            <a:ln>
              <a:noFill/>
            </a:ln>
          </p:spPr>
          <p:txBody>
            <a:bodyPr vert="horz" wrap="square" lIns="91440" tIns="45720" rIns="91440" bIns="45720" numCol="1" anchor="t" anchorCtr="0" compatLnSpc="1">
              <a:prstTxWarp prst="textNoShape">
                <a:avLst/>
              </a:prstTxWarp>
            </a:bodyPr>
            <a:lstStyle/>
            <a:p>
              <a:endParaRPr lang="ko-KR" altLang="en-US" sz="2700" dirty="0"/>
            </a:p>
          </p:txBody>
        </p:sp>
      </p:grpSp>
      <p:grpSp>
        <p:nvGrpSpPr>
          <p:cNvPr id="65" name="그룹 7">
            <a:extLst>
              <a:ext uri="{FF2B5EF4-FFF2-40B4-BE49-F238E27FC236}">
                <a16:creationId xmlns:a16="http://schemas.microsoft.com/office/drawing/2014/main" id="{0D016346-A64A-4CAA-83DD-07D31639E93E}"/>
              </a:ext>
            </a:extLst>
          </p:cNvPr>
          <p:cNvGrpSpPr/>
          <p:nvPr/>
        </p:nvGrpSpPr>
        <p:grpSpPr>
          <a:xfrm>
            <a:off x="819746" y="2109699"/>
            <a:ext cx="3810683" cy="765065"/>
            <a:chOff x="890962" y="1933710"/>
            <a:chExt cx="3810683" cy="765065"/>
          </a:xfrm>
        </p:grpSpPr>
        <p:sp>
          <p:nvSpPr>
            <p:cNvPr id="66" name="TextBox 65">
              <a:extLst>
                <a:ext uri="{FF2B5EF4-FFF2-40B4-BE49-F238E27FC236}">
                  <a16:creationId xmlns:a16="http://schemas.microsoft.com/office/drawing/2014/main" id="{1AD50B4E-8E9C-4E60-932F-A2A6DBE80655}"/>
                </a:ext>
              </a:extLst>
            </p:cNvPr>
            <p:cNvSpPr txBox="1"/>
            <p:nvPr/>
          </p:nvSpPr>
          <p:spPr>
            <a:xfrm>
              <a:off x="912456" y="2421776"/>
              <a:ext cx="3701012"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sp>
          <p:nvSpPr>
            <p:cNvPr id="67" name="TextBox 66">
              <a:extLst>
                <a:ext uri="{FF2B5EF4-FFF2-40B4-BE49-F238E27FC236}">
                  <a16:creationId xmlns:a16="http://schemas.microsoft.com/office/drawing/2014/main" id="{C986A28D-40C7-4711-8819-E05F21B168B9}"/>
                </a:ext>
              </a:extLst>
            </p:cNvPr>
            <p:cNvSpPr txBox="1"/>
            <p:nvPr/>
          </p:nvSpPr>
          <p:spPr>
            <a:xfrm>
              <a:off x="989629" y="1933710"/>
              <a:ext cx="3712016" cy="477054"/>
            </a:xfrm>
            <a:prstGeom prst="rect">
              <a:avLst/>
            </a:prstGeom>
            <a:noFill/>
          </p:spPr>
          <p:txBody>
            <a:bodyPr wrap="square" rtlCol="0">
              <a:spAutoFit/>
            </a:bodyPr>
            <a:lstStyle/>
            <a:p>
              <a:r>
                <a:rPr lang="en-US" altLang="ko-KR" sz="2500" b="1">
                  <a:solidFill>
                    <a:schemeClr val="accent1"/>
                  </a:solidFill>
                  <a:cs typeface="Arial" panose="020B0604020202020204" pitchFamily="34" charset="0"/>
                </a:rPr>
                <a:t>ĐIỀU KHI</a:t>
              </a:r>
              <a:r>
                <a:rPr lang="vi-VN" altLang="ko-KR" sz="2500" b="1">
                  <a:solidFill>
                    <a:schemeClr val="accent1"/>
                  </a:solidFill>
                  <a:latin typeface="Calibri" panose="020F0502020204030204" pitchFamily="34" charset="0"/>
                  <a:cs typeface="Calibri" panose="020F0502020204030204" pitchFamily="34" charset="0"/>
                </a:rPr>
                <a:t>ỂN</a:t>
              </a:r>
              <a:endParaRPr lang="ko-KR" altLang="en-US" sz="2500" b="1" dirty="0">
                <a:solidFill>
                  <a:schemeClr val="accent1"/>
                </a:solidFill>
                <a:latin typeface="Calibri" panose="020F0502020204030204" pitchFamily="34" charset="0"/>
                <a:cs typeface="Calibri" panose="020F0502020204030204" pitchFamily="34" charset="0"/>
              </a:endParaRPr>
            </a:p>
          </p:txBody>
        </p:sp>
        <p:cxnSp>
          <p:nvCxnSpPr>
            <p:cNvPr id="68" name="Straight Connector 67">
              <a:extLst>
                <a:ext uri="{FF2B5EF4-FFF2-40B4-BE49-F238E27FC236}">
                  <a16:creationId xmlns:a16="http://schemas.microsoft.com/office/drawing/2014/main" id="{686CBED2-9738-4FCF-BCFC-72CDEB2781CC}"/>
                </a:ext>
              </a:extLst>
            </p:cNvPr>
            <p:cNvCxnSpPr/>
            <p:nvPr/>
          </p:nvCxnSpPr>
          <p:spPr>
            <a:xfrm>
              <a:off x="890962" y="2421776"/>
              <a:ext cx="3744000" cy="0"/>
            </a:xfrm>
            <a:prstGeom prst="line">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69" name="그룹 3">
            <a:extLst>
              <a:ext uri="{FF2B5EF4-FFF2-40B4-BE49-F238E27FC236}">
                <a16:creationId xmlns:a16="http://schemas.microsoft.com/office/drawing/2014/main" id="{FCB25BAE-C58F-4BAA-B331-A36877561F60}"/>
              </a:ext>
            </a:extLst>
          </p:cNvPr>
          <p:cNvGrpSpPr/>
          <p:nvPr/>
        </p:nvGrpSpPr>
        <p:grpSpPr>
          <a:xfrm>
            <a:off x="3573820" y="5320259"/>
            <a:ext cx="4687163" cy="1371187"/>
            <a:chOff x="4636424" y="5144267"/>
            <a:chExt cx="2924583" cy="1371187"/>
          </a:xfrm>
        </p:grpSpPr>
        <p:sp>
          <p:nvSpPr>
            <p:cNvPr id="70" name="TextBox 69">
              <a:extLst>
                <a:ext uri="{FF2B5EF4-FFF2-40B4-BE49-F238E27FC236}">
                  <a16:creationId xmlns:a16="http://schemas.microsoft.com/office/drawing/2014/main" id="{AB850BC0-6C6A-49B8-939A-B197D4DC3F6B}"/>
                </a:ext>
              </a:extLst>
            </p:cNvPr>
            <p:cNvSpPr txBox="1"/>
            <p:nvPr/>
          </p:nvSpPr>
          <p:spPr>
            <a:xfrm>
              <a:off x="4780571" y="5807568"/>
              <a:ext cx="2642450" cy="707886"/>
            </a:xfrm>
            <a:prstGeom prst="rect">
              <a:avLst/>
            </a:prstGeom>
            <a:noFill/>
          </p:spPr>
          <p:txBody>
            <a:bodyPr wrap="square" rtlCol="0">
              <a:spAutoFit/>
            </a:bodyPr>
            <a:lstStyle/>
            <a:p>
              <a:pPr algn="ctr"/>
              <a:r>
                <a:rPr lang="en-US" altLang="ko-KR" sz="2000" err="1">
                  <a:solidFill>
                    <a:schemeClr val="tx1">
                      <a:lumMod val="75000"/>
                      <a:lumOff val="25000"/>
                    </a:schemeClr>
                  </a:solidFill>
                </a:rPr>
                <a:t>Lập</a:t>
              </a:r>
              <a:r>
                <a:rPr lang="en-US" altLang="ko-KR" sz="2000">
                  <a:solidFill>
                    <a:schemeClr val="tx1">
                      <a:lumMod val="75000"/>
                      <a:lumOff val="25000"/>
                    </a:schemeClr>
                  </a:solidFill>
                </a:rPr>
                <a:t> trình RTOS </a:t>
              </a:r>
              <a:r>
                <a:rPr lang="en-US" altLang="ko-KR" sz="2000" err="1">
                  <a:solidFill>
                    <a:schemeClr val="tx1">
                      <a:lumMod val="75000"/>
                      <a:lumOff val="25000"/>
                    </a:schemeClr>
                  </a:solidFill>
                </a:rPr>
                <a:t>cho</a:t>
              </a:r>
              <a:r>
                <a:rPr lang="en-US" altLang="ko-KR" sz="2000">
                  <a:solidFill>
                    <a:schemeClr val="tx1">
                      <a:lumMod val="75000"/>
                      <a:lumOff val="25000"/>
                    </a:schemeClr>
                  </a:solidFill>
                </a:rPr>
                <a:t> Vi điều khi</a:t>
              </a:r>
              <a:r>
                <a:rPr lang="vi-VN" altLang="ko-KR" sz="2000">
                  <a:solidFill>
                    <a:schemeClr val="tx1">
                      <a:lumMod val="75000"/>
                      <a:lumOff val="25000"/>
                    </a:schemeClr>
                  </a:solidFill>
                </a:rPr>
                <a:t>ển</a:t>
              </a:r>
              <a:r>
                <a:rPr lang="en-US" altLang="ko-KR" sz="2000">
                  <a:solidFill>
                    <a:schemeClr val="tx1">
                      <a:lumMod val="75000"/>
                      <a:lumOff val="25000"/>
                    </a:schemeClr>
                  </a:solidFill>
                </a:rPr>
                <a:t> bằng Arduini IDE s</a:t>
              </a:r>
              <a:r>
                <a:rPr lang="vi-VN" altLang="ko-KR" sz="2000">
                  <a:solidFill>
                    <a:schemeClr val="tx1">
                      <a:lumMod val="75000"/>
                      <a:lumOff val="25000"/>
                    </a:schemeClr>
                  </a:solidFill>
                </a:rPr>
                <a:t>ử</a:t>
              </a:r>
              <a:r>
                <a:rPr lang="en-US" altLang="ko-KR" sz="2000">
                  <a:solidFill>
                    <a:schemeClr val="tx1">
                      <a:lumMod val="75000"/>
                      <a:lumOff val="25000"/>
                    </a:schemeClr>
                  </a:solidFill>
                </a:rPr>
                <a:t> dụng c</a:t>
              </a:r>
              <a:r>
                <a:rPr lang="vi-VN" altLang="ko-KR" sz="2000">
                  <a:solidFill>
                    <a:schemeClr val="tx1">
                      <a:lumMod val="75000"/>
                      <a:lumOff val="25000"/>
                    </a:schemeClr>
                  </a:solidFill>
                </a:rPr>
                <a:t>ờ</a:t>
              </a:r>
              <a:r>
                <a:rPr lang="en-US" altLang="ko-KR" sz="2000">
                  <a:solidFill>
                    <a:schemeClr val="tx1">
                      <a:lumMod val="75000"/>
                      <a:lumOff val="25000"/>
                    </a:schemeClr>
                  </a:solidFill>
                </a:rPr>
                <a:t> Semaphore</a:t>
              </a:r>
              <a:endParaRPr lang="ko-KR" altLang="en-US" sz="2000" dirty="0">
                <a:solidFill>
                  <a:schemeClr val="tx1">
                    <a:lumMod val="75000"/>
                    <a:lumOff val="25000"/>
                  </a:schemeClr>
                </a:solidFill>
              </a:endParaRPr>
            </a:p>
          </p:txBody>
        </p:sp>
        <p:sp>
          <p:nvSpPr>
            <p:cNvPr id="71" name="TextBox 70">
              <a:extLst>
                <a:ext uri="{FF2B5EF4-FFF2-40B4-BE49-F238E27FC236}">
                  <a16:creationId xmlns:a16="http://schemas.microsoft.com/office/drawing/2014/main" id="{1C635D2D-D146-4588-86B9-9A33CABE09C4}"/>
                </a:ext>
              </a:extLst>
            </p:cNvPr>
            <p:cNvSpPr txBox="1"/>
            <p:nvPr/>
          </p:nvSpPr>
          <p:spPr>
            <a:xfrm>
              <a:off x="4636424" y="5144267"/>
              <a:ext cx="2908198" cy="477054"/>
            </a:xfrm>
            <a:prstGeom prst="rect">
              <a:avLst/>
            </a:prstGeom>
            <a:noFill/>
          </p:spPr>
          <p:txBody>
            <a:bodyPr wrap="square" rtlCol="0">
              <a:spAutoFit/>
            </a:bodyPr>
            <a:lstStyle/>
            <a:p>
              <a:pPr algn="ctr"/>
              <a:r>
                <a:rPr lang="en-US" altLang="ko-KR" sz="2500" b="1">
                  <a:solidFill>
                    <a:schemeClr val="accent3"/>
                  </a:solidFill>
                </a:rPr>
                <a:t>LẬP TRÌNH</a:t>
              </a:r>
              <a:endParaRPr lang="ko-KR" altLang="en-US" sz="2500" b="1" dirty="0">
                <a:solidFill>
                  <a:schemeClr val="accent3"/>
                </a:solidFill>
              </a:endParaRPr>
            </a:p>
          </p:txBody>
        </p:sp>
        <p:cxnSp>
          <p:nvCxnSpPr>
            <p:cNvPr id="72" name="Straight Connector 71">
              <a:extLst>
                <a:ext uri="{FF2B5EF4-FFF2-40B4-BE49-F238E27FC236}">
                  <a16:creationId xmlns:a16="http://schemas.microsoft.com/office/drawing/2014/main" id="{EF0FB6D2-D381-4618-8080-45BE1929F34C}"/>
                </a:ext>
              </a:extLst>
            </p:cNvPr>
            <p:cNvCxnSpPr/>
            <p:nvPr/>
          </p:nvCxnSpPr>
          <p:spPr>
            <a:xfrm>
              <a:off x="4642587" y="5620735"/>
              <a:ext cx="2918420" cy="0"/>
            </a:xfrm>
            <a:prstGeom prst="line">
              <a:avLst/>
            </a:prstGeom>
            <a:ln>
              <a:solidFill>
                <a:schemeClr val="accent3"/>
              </a:solidFill>
              <a:headEnd type="oval"/>
              <a:tailEnd type="oval"/>
            </a:ln>
          </p:spPr>
          <p:style>
            <a:lnRef idx="1">
              <a:schemeClr val="accent1"/>
            </a:lnRef>
            <a:fillRef idx="0">
              <a:schemeClr val="accent1"/>
            </a:fillRef>
            <a:effectRef idx="0">
              <a:schemeClr val="accent1"/>
            </a:effectRef>
            <a:fontRef idx="minor">
              <a:schemeClr val="tx1"/>
            </a:fontRef>
          </p:style>
        </p:cxnSp>
      </p:grpSp>
      <p:pic>
        <p:nvPicPr>
          <p:cNvPr id="76" name="Picture 2" descr="Blynk là gì? | Mechasolution Việt Nam - mechasolution.vn">
            <a:extLst>
              <a:ext uri="{FF2B5EF4-FFF2-40B4-BE49-F238E27FC236}">
                <a16:creationId xmlns:a16="http://schemas.microsoft.com/office/drawing/2014/main" id="{284A48D8-1ECE-4359-9239-F496215D06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7112" y="2502595"/>
            <a:ext cx="959235" cy="9592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rduino IDE for Linux, Windows, Mac – ELEGOO Offici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03036" y="4076490"/>
            <a:ext cx="1038610" cy="8419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841240" y="2583978"/>
            <a:ext cx="3220995" cy="369332"/>
          </a:xfrm>
          <a:prstGeom prst="rect">
            <a:avLst/>
          </a:prstGeom>
          <a:noFill/>
        </p:spPr>
        <p:txBody>
          <a:bodyPr wrap="square" rtlCol="0">
            <a:spAutoFit/>
          </a:bodyPr>
          <a:lstStyle/>
          <a:p>
            <a:r>
              <a:rPr lang="en-US" dirty="0" err="1">
                <a:ea typeface="Cambria" panose="02040503050406030204" pitchFamily="18" charset="0"/>
                <a:cs typeface="Times New Roman" panose="02020603050405020304" pitchFamily="18" charset="0"/>
              </a:rPr>
              <a:t>Tạo</a:t>
            </a:r>
            <a:r>
              <a:rPr lang="en-US" dirty="0">
                <a:ea typeface="Cambria" panose="02040503050406030204" pitchFamily="18" charset="0"/>
                <a:cs typeface="Times New Roman" panose="02020603050405020304" pitchFamily="18" charset="0"/>
              </a:rPr>
              <a:t> </a:t>
            </a:r>
            <a:r>
              <a:rPr lang="en-US" err="1">
                <a:ea typeface="Cambria" panose="02040503050406030204" pitchFamily="18" charset="0"/>
                <a:cs typeface="Times New Roman" panose="02020603050405020304" pitchFamily="18" charset="0"/>
              </a:rPr>
              <a:t>giao</a:t>
            </a:r>
            <a:r>
              <a:rPr lang="en-US">
                <a:ea typeface="Cambria" panose="02040503050406030204" pitchFamily="18" charset="0"/>
                <a:cs typeface="Times New Roman" panose="02020603050405020304" pitchFamily="18" charset="0"/>
              </a:rPr>
              <a:t> diện bằng app Blynk</a:t>
            </a:r>
            <a:endParaRPr lang="en-US" dirty="0">
              <a:ea typeface="Cambria" panose="02040503050406030204" pitchFamily="18" charset="0"/>
              <a:cs typeface="Times New Roman" panose="02020603050405020304" pitchFamily="18" charset="0"/>
            </a:endParaRPr>
          </a:p>
        </p:txBody>
      </p:sp>
      <p:sp>
        <p:nvSpPr>
          <p:cNvPr id="25" name="Rounded Rectangle 7">
            <a:extLst>
              <a:ext uri="{FF2B5EF4-FFF2-40B4-BE49-F238E27FC236}">
                <a16:creationId xmlns:a16="http://schemas.microsoft.com/office/drawing/2014/main" id="{890A206E-8EB0-46CB-87E5-BB62DA827BE4}"/>
              </a:ext>
            </a:extLst>
          </p:cNvPr>
          <p:cNvSpPr/>
          <p:nvPr/>
        </p:nvSpPr>
        <p:spPr>
          <a:xfrm>
            <a:off x="1590692" y="3391962"/>
            <a:ext cx="1277630" cy="2211036"/>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7" name="Round Same Side Corner Rectangle 6">
            <a:extLst>
              <a:ext uri="{FF2B5EF4-FFF2-40B4-BE49-F238E27FC236}">
                <a16:creationId xmlns:a16="http://schemas.microsoft.com/office/drawing/2014/main" id="{11207448-F26A-4EF1-8764-2D6798600849}"/>
              </a:ext>
            </a:extLst>
          </p:cNvPr>
          <p:cNvSpPr/>
          <p:nvPr/>
        </p:nvSpPr>
        <p:spPr>
          <a:xfrm rot="2700000">
            <a:off x="9567733" y="3336203"/>
            <a:ext cx="305188" cy="1296453"/>
          </a:xfrm>
          <a:custGeom>
            <a:avLst/>
            <a:gdLst/>
            <a:ahLst/>
            <a:cxnLst/>
            <a:rect l="l" t="t" r="r" b="b"/>
            <a:pathLst>
              <a:path w="1035916" h="4153123">
                <a:moveTo>
                  <a:pt x="277501" y="3759099"/>
                </a:moveTo>
                <a:lnTo>
                  <a:pt x="758408" y="3759099"/>
                </a:lnTo>
                <a:lnTo>
                  <a:pt x="517954" y="4153123"/>
                </a:lnTo>
                <a:close/>
                <a:moveTo>
                  <a:pt x="42612" y="2944898"/>
                </a:moveTo>
                <a:cubicBezTo>
                  <a:pt x="153922" y="2941505"/>
                  <a:pt x="246502" y="2889483"/>
                  <a:pt x="275675" y="2819018"/>
                </a:cubicBezTo>
                <a:cubicBezTo>
                  <a:pt x="304648" y="2892614"/>
                  <a:pt x="403763" y="2945872"/>
                  <a:pt x="521107" y="2945872"/>
                </a:cubicBezTo>
                <a:cubicBezTo>
                  <a:pt x="638453" y="2945872"/>
                  <a:pt x="737567" y="2892613"/>
                  <a:pt x="766540" y="2819017"/>
                </a:cubicBezTo>
                <a:cubicBezTo>
                  <a:pt x="795133" y="2888142"/>
                  <a:pt x="884783" y="2939514"/>
                  <a:pt x="993299" y="2944464"/>
                </a:cubicBezTo>
                <a:lnTo>
                  <a:pt x="776840" y="3657264"/>
                </a:lnTo>
                <a:lnTo>
                  <a:pt x="258940" y="3657264"/>
                </a:lnTo>
                <a:close/>
                <a:moveTo>
                  <a:pt x="809102" y="564558"/>
                </a:moveTo>
                <a:lnTo>
                  <a:pt x="1035914" y="564558"/>
                </a:lnTo>
                <a:lnTo>
                  <a:pt x="1035915" y="2838682"/>
                </a:lnTo>
                <a:cubicBezTo>
                  <a:pt x="1029586" y="2840409"/>
                  <a:pt x="1023074" y="2840731"/>
                  <a:pt x="1016490" y="2840731"/>
                </a:cubicBezTo>
                <a:cubicBezTo>
                  <a:pt x="901952" y="2840731"/>
                  <a:pt x="809102" y="2743612"/>
                  <a:pt x="809101" y="2623810"/>
                </a:cubicBezTo>
                <a:close/>
                <a:moveTo>
                  <a:pt x="310569" y="564558"/>
                </a:moveTo>
                <a:lnTo>
                  <a:pt x="725347" y="564558"/>
                </a:lnTo>
                <a:lnTo>
                  <a:pt x="725347" y="2633342"/>
                </a:lnTo>
                <a:cubicBezTo>
                  <a:pt x="725347" y="2747880"/>
                  <a:pt x="632496" y="2840731"/>
                  <a:pt x="517958" y="2840731"/>
                </a:cubicBezTo>
                <a:cubicBezTo>
                  <a:pt x="403420" y="2840731"/>
                  <a:pt x="310569" y="2747880"/>
                  <a:pt x="310569" y="2633342"/>
                </a:cubicBezTo>
                <a:close/>
                <a:moveTo>
                  <a:pt x="0" y="564557"/>
                </a:moveTo>
                <a:lnTo>
                  <a:pt x="226813" y="564557"/>
                </a:lnTo>
                <a:lnTo>
                  <a:pt x="226813" y="2623810"/>
                </a:lnTo>
                <a:cubicBezTo>
                  <a:pt x="226813" y="2743612"/>
                  <a:pt x="133962" y="2840731"/>
                  <a:pt x="19424" y="2840730"/>
                </a:cubicBezTo>
                <a:cubicBezTo>
                  <a:pt x="12841" y="2840730"/>
                  <a:pt x="6329" y="2840409"/>
                  <a:pt x="0" y="2838682"/>
                </a:cubicBezTo>
                <a:close/>
                <a:moveTo>
                  <a:pt x="71964" y="71964"/>
                </a:moveTo>
                <a:cubicBezTo>
                  <a:pt x="116427" y="27501"/>
                  <a:pt x="177852" y="0"/>
                  <a:pt x="245701" y="0"/>
                </a:cubicBezTo>
                <a:lnTo>
                  <a:pt x="790215" y="0"/>
                </a:lnTo>
                <a:cubicBezTo>
                  <a:pt x="925912" y="0"/>
                  <a:pt x="1035916" y="110004"/>
                  <a:pt x="1035916" y="245701"/>
                </a:cubicBezTo>
                <a:cubicBezTo>
                  <a:pt x="1035916" y="327601"/>
                  <a:pt x="1035915" y="409501"/>
                  <a:pt x="1035915" y="491401"/>
                </a:cubicBezTo>
                <a:lnTo>
                  <a:pt x="0" y="491401"/>
                </a:lnTo>
                <a:lnTo>
                  <a:pt x="0" y="245701"/>
                </a:lnTo>
                <a:cubicBezTo>
                  <a:pt x="0" y="177853"/>
                  <a:pt x="27501" y="116427"/>
                  <a:pt x="71964" y="7196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Trapezoid 13">
            <a:extLst>
              <a:ext uri="{FF2B5EF4-FFF2-40B4-BE49-F238E27FC236}">
                <a16:creationId xmlns:a16="http://schemas.microsoft.com/office/drawing/2014/main" id="{EAB635DE-58EF-4585-A0F5-0790A1957A5B}"/>
              </a:ext>
            </a:extLst>
          </p:cNvPr>
          <p:cNvSpPr/>
          <p:nvPr/>
        </p:nvSpPr>
        <p:spPr>
          <a:xfrm>
            <a:off x="8741045" y="5154376"/>
            <a:ext cx="1737323" cy="1469011"/>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24" name="그룹 7">
            <a:extLst>
              <a:ext uri="{FF2B5EF4-FFF2-40B4-BE49-F238E27FC236}">
                <a16:creationId xmlns:a16="http://schemas.microsoft.com/office/drawing/2014/main" id="{0D016346-A64A-4CAA-83DD-07D31639E93E}"/>
              </a:ext>
            </a:extLst>
          </p:cNvPr>
          <p:cNvGrpSpPr/>
          <p:nvPr/>
        </p:nvGrpSpPr>
        <p:grpSpPr>
          <a:xfrm>
            <a:off x="7234501" y="2011564"/>
            <a:ext cx="4377859" cy="825849"/>
            <a:chOff x="912456" y="1872926"/>
            <a:chExt cx="6128787" cy="825849"/>
          </a:xfrm>
        </p:grpSpPr>
        <p:sp>
          <p:nvSpPr>
            <p:cNvPr id="29" name="TextBox 28">
              <a:extLst>
                <a:ext uri="{FF2B5EF4-FFF2-40B4-BE49-F238E27FC236}">
                  <a16:creationId xmlns:a16="http://schemas.microsoft.com/office/drawing/2014/main" id="{1AD50B4E-8E9C-4E60-932F-A2A6DBE80655}"/>
                </a:ext>
              </a:extLst>
            </p:cNvPr>
            <p:cNvSpPr txBox="1"/>
            <p:nvPr/>
          </p:nvSpPr>
          <p:spPr>
            <a:xfrm>
              <a:off x="912456" y="2421776"/>
              <a:ext cx="3701012" cy="276999"/>
            </a:xfrm>
            <a:prstGeom prst="rect">
              <a:avLst/>
            </a:prstGeom>
            <a:noFill/>
          </p:spPr>
          <p:txBody>
            <a:bodyPr wrap="square" rtlCol="0">
              <a:spAutoFit/>
            </a:bodyPr>
            <a:lstStyle/>
            <a:p>
              <a:endParaRPr lang="ko-KR" altLang="en-US" sz="1200" dirty="0">
                <a:solidFill>
                  <a:schemeClr val="tx1">
                    <a:lumMod val="75000"/>
                    <a:lumOff val="25000"/>
                  </a:schemeClr>
                </a:solidFill>
              </a:endParaRPr>
            </a:p>
          </p:txBody>
        </p:sp>
        <p:sp>
          <p:nvSpPr>
            <p:cNvPr id="30" name="TextBox 29">
              <a:extLst>
                <a:ext uri="{FF2B5EF4-FFF2-40B4-BE49-F238E27FC236}">
                  <a16:creationId xmlns:a16="http://schemas.microsoft.com/office/drawing/2014/main" id="{C986A28D-40C7-4711-8819-E05F21B168B9}"/>
                </a:ext>
              </a:extLst>
            </p:cNvPr>
            <p:cNvSpPr txBox="1"/>
            <p:nvPr/>
          </p:nvSpPr>
          <p:spPr>
            <a:xfrm>
              <a:off x="3329227" y="1872926"/>
              <a:ext cx="3712016" cy="477054"/>
            </a:xfrm>
            <a:prstGeom prst="rect">
              <a:avLst/>
            </a:prstGeom>
            <a:noFill/>
          </p:spPr>
          <p:txBody>
            <a:bodyPr wrap="square" rtlCol="0">
              <a:spAutoFit/>
            </a:bodyPr>
            <a:lstStyle/>
            <a:p>
              <a:r>
                <a:rPr lang="en-US" altLang="ko-KR" sz="2500" b="1">
                  <a:solidFill>
                    <a:srgbClr val="FF0000"/>
                  </a:solidFill>
                </a:rPr>
                <a:t>VẼ </a:t>
              </a:r>
              <a:r>
                <a:rPr lang="en-US" altLang="ko-KR" sz="2500" b="1">
                  <a:solidFill>
                    <a:srgbClr val="FF0000"/>
                  </a:solidFill>
                </a:rPr>
                <a:t>MẠCH</a:t>
              </a:r>
              <a:endParaRPr lang="ko-KR" altLang="en-US" sz="2500" b="1" dirty="0">
                <a:solidFill>
                  <a:srgbClr val="FF0000"/>
                </a:solidFill>
              </a:endParaRPr>
            </a:p>
          </p:txBody>
        </p:sp>
        <p:cxnSp>
          <p:nvCxnSpPr>
            <p:cNvPr id="31" name="Straight Connector 30">
              <a:extLst>
                <a:ext uri="{FF2B5EF4-FFF2-40B4-BE49-F238E27FC236}">
                  <a16:creationId xmlns:a16="http://schemas.microsoft.com/office/drawing/2014/main" id="{686CBED2-9738-4FCF-BCFC-72CDEB2781CC}"/>
                </a:ext>
              </a:extLst>
            </p:cNvPr>
            <p:cNvCxnSpPr/>
            <p:nvPr/>
          </p:nvCxnSpPr>
          <p:spPr>
            <a:xfrm flipH="1">
              <a:off x="1019444" y="2414312"/>
              <a:ext cx="4969988" cy="0"/>
            </a:xfrm>
            <a:prstGeom prst="line">
              <a:avLst/>
            </a:prstGeom>
            <a:ln>
              <a:solidFill>
                <a:schemeClr val="accent1"/>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32" name="TextBox 31"/>
          <p:cNvSpPr txBox="1"/>
          <p:nvPr/>
        </p:nvSpPr>
        <p:spPr>
          <a:xfrm>
            <a:off x="7629666" y="2646490"/>
            <a:ext cx="4030192" cy="369332"/>
          </a:xfrm>
          <a:prstGeom prst="rect">
            <a:avLst/>
          </a:prstGeom>
          <a:noFill/>
        </p:spPr>
        <p:txBody>
          <a:bodyPr wrap="square" rtlCol="0">
            <a:spAutoFit/>
          </a:bodyPr>
          <a:lstStyle/>
          <a:p>
            <a:r>
              <a:rPr lang="en-US">
                <a:cs typeface="Times New Roman" panose="02020603050405020304" pitchFamily="18" charset="0"/>
              </a:rPr>
              <a:t>S</a:t>
            </a:r>
            <a:r>
              <a:rPr lang="vi-VN">
                <a:cs typeface="Times New Roman" panose="02020603050405020304" pitchFamily="18" charset="0"/>
              </a:rPr>
              <a:t>ử</a:t>
            </a:r>
            <a:r>
              <a:rPr lang="en-US">
                <a:cs typeface="Times New Roman" panose="02020603050405020304" pitchFamily="18" charset="0"/>
              </a:rPr>
              <a:t> dụng </a:t>
            </a:r>
            <a:r>
              <a:rPr lang="en-US">
                <a:cs typeface="Times New Roman" panose="02020603050405020304" pitchFamily="18" charset="0"/>
              </a:rPr>
              <a:t>Altium để vẽ </a:t>
            </a:r>
            <a:r>
              <a:rPr lang="en-US" smtClean="0">
                <a:cs typeface="Times New Roman" panose="02020603050405020304" pitchFamily="18" charset="0"/>
              </a:rPr>
              <a:t>mạch PCB</a:t>
            </a:r>
            <a:endParaRPr lang="en-US" dirty="0">
              <a:cs typeface="Times New Roman" panose="02020603050405020304" pitchFamily="18" charset="0"/>
            </a:endParaRPr>
          </a:p>
        </p:txBody>
      </p:sp>
      <p:sp>
        <p:nvSpPr>
          <p:cNvPr id="33" name="Pentagon 32"/>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11612360" y="6488668"/>
            <a:ext cx="314510" cy="400110"/>
          </a:xfrm>
          <a:prstGeom prst="rect">
            <a:avLst/>
          </a:prstGeom>
        </p:spPr>
        <p:txBody>
          <a:bodyPr wrap="none">
            <a:spAutoFit/>
          </a:bodyPr>
          <a:lstStyle/>
          <a:p>
            <a:r>
              <a:rPr lang="en-US" sz="2000" b="1"/>
              <a:t>9</a:t>
            </a:r>
          </a:p>
        </p:txBody>
      </p:sp>
      <p:sp>
        <p:nvSpPr>
          <p:cNvPr id="37" name="Rounded Rectangle 36"/>
          <p:cNvSpPr/>
          <p:nvPr/>
        </p:nvSpPr>
        <p:spPr>
          <a:xfrm>
            <a:off x="160424" y="1408564"/>
            <a:ext cx="3976646" cy="56039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a:latin typeface="Arial" panose="020B0604020202020204" pitchFamily="34" charset="0"/>
              </a:rPr>
              <a:t>LỰA CHỌN PHẦN MỀM</a:t>
            </a:r>
            <a:endParaRPr lang="en-US" b="1" dirty="0">
              <a:latin typeface="Arial" panose="020B0604020202020204" pitchFamily="34" charset="0"/>
            </a:endParaRPr>
          </a:p>
        </p:txBody>
      </p:sp>
      <p:pic>
        <p:nvPicPr>
          <p:cNvPr id="4" name="Picture 4" descr="Altium Designer là gì? Reviews, Tính năng, Bảng giá, So sánh"/>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4206" y="2691783"/>
            <a:ext cx="785811" cy="78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9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barn(inVertical)">
                                      <p:cBhvr>
                                        <p:cTn id="7" dur="500"/>
                                        <p:tgtEl>
                                          <p:spTgt spid="6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barn(inVertical)">
                                      <p:cBhvr>
                                        <p:cTn id="15" dur="500"/>
                                        <p:tgtEl>
                                          <p:spTgt spid="6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barn(inVertical)">
                                      <p:cBhvr>
                                        <p:cTn id="20" dur="500"/>
                                        <p:tgtEl>
                                          <p:spTgt spid="24"/>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barn(inVertical)">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012F9B-E2B9-4296-B238-823875944BC0}"/>
              </a:ext>
            </a:extLst>
          </p:cNvPr>
          <p:cNvSpPr txBox="1">
            <a:spLocks/>
          </p:cNvSpPr>
          <p:nvPr/>
        </p:nvSpPr>
        <p:spPr>
          <a:xfrm>
            <a:off x="3081137" y="309396"/>
            <a:ext cx="8911687" cy="1280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800" b="1">
                <a:solidFill>
                  <a:schemeClr val="bg1">
                    <a:lumMod val="95000"/>
                  </a:schemeClr>
                </a:solidFill>
                <a:latin typeface="Arial" panose="020B0604020202020204" pitchFamily="34" charset="0"/>
                <a:cs typeface="Arial" panose="020B0604020202020204" pitchFamily="34" charset="0"/>
              </a:rPr>
              <a:t>CẤU TRÚC CH</a:t>
            </a:r>
            <a:r>
              <a:rPr lang="vi-VN" sz="3800" b="1">
                <a:solidFill>
                  <a:schemeClr val="bg1">
                    <a:lumMod val="95000"/>
                  </a:schemeClr>
                </a:solidFill>
                <a:latin typeface="Arial" panose="020B0604020202020204" pitchFamily="34" charset="0"/>
                <a:cs typeface="Arial" panose="020B0604020202020204" pitchFamily="34" charset="0"/>
              </a:rPr>
              <a:t>ƯƠ</a:t>
            </a:r>
            <a:r>
              <a:rPr lang="en-US" sz="3800" b="1">
                <a:solidFill>
                  <a:schemeClr val="bg1">
                    <a:lumMod val="95000"/>
                  </a:schemeClr>
                </a:solidFill>
                <a:latin typeface="Arial" panose="020B0604020202020204" pitchFamily="34" charset="0"/>
                <a:cs typeface="Arial" panose="020B0604020202020204" pitchFamily="34" charset="0"/>
              </a:rPr>
              <a:t>NG TRÌNH</a:t>
            </a:r>
            <a:endParaRPr lang="en-US" sz="3800" b="1" dirty="0">
              <a:solidFill>
                <a:schemeClr val="bg1">
                  <a:lumMod val="95000"/>
                </a:schemeClr>
              </a:solidFill>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EA6A4CF7-BD94-4623-8E7E-1AD9AF676131}"/>
              </a:ext>
            </a:extLst>
          </p:cNvPr>
          <p:cNvSpPr txBox="1">
            <a:spLocks/>
          </p:cNvSpPr>
          <p:nvPr/>
        </p:nvSpPr>
        <p:spPr>
          <a:xfrm>
            <a:off x="986152" y="1533598"/>
            <a:ext cx="6786838" cy="16563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u="sng">
                <a:latin typeface="Arial" panose="020B0604020202020204" pitchFamily="34" charset="0"/>
                <a:cs typeface="Arial" panose="020B0604020202020204" pitchFamily="34" charset="0"/>
              </a:rPr>
              <a:t>Sử dụng phần mềm Arduino IDE :</a:t>
            </a:r>
          </a:p>
          <a:p>
            <a:pPr>
              <a:buFont typeface="Wingdings" panose="05000000000000000000" pitchFamily="2" charset="2"/>
              <a:buChar char="ü"/>
            </a:pPr>
            <a:r>
              <a:rPr lang="en-US" sz="1600" b="1">
                <a:latin typeface="Arial" panose="020B0604020202020204" pitchFamily="34" charset="0"/>
                <a:cs typeface="Arial" panose="020B0604020202020204" pitchFamily="34" charset="0"/>
              </a:rPr>
              <a:t>Lập trình </a:t>
            </a:r>
            <a:r>
              <a:rPr lang="vi-VN" sz="1600" b="1">
                <a:latin typeface="Arial" panose="020B0604020202020204" pitchFamily="34" charset="0"/>
                <a:cs typeface="Arial" panose="020B0604020202020204" pitchFamily="34" charset="0"/>
              </a:rPr>
              <a:t>ư</a:t>
            </a:r>
            <a:r>
              <a:rPr lang="en-US" sz="1600" b="1">
                <a:latin typeface="Arial" panose="020B0604020202020204" pitchFamily="34" charset="0"/>
                <a:cs typeface="Arial" panose="020B0604020202020204" pitchFamily="34" charset="0"/>
              </a:rPr>
              <a:t>u tiên với các lệnh RTOS và cờ (Semaphore).</a:t>
            </a:r>
          </a:p>
          <a:p>
            <a:pPr>
              <a:buFont typeface="Wingdings" panose="05000000000000000000" pitchFamily="2" charset="2"/>
              <a:buChar char="ü"/>
            </a:pPr>
            <a:r>
              <a:rPr lang="en-US" sz="1600" b="1">
                <a:latin typeface="Arial" panose="020B0604020202020204" pitchFamily="34" charset="0"/>
                <a:cs typeface="Arial" panose="020B0604020202020204" pitchFamily="34" charset="0"/>
              </a:rPr>
              <a:t>Đặt cờ về 0 khi xử lý ch</a:t>
            </a:r>
            <a:r>
              <a:rPr lang="vi-VN" sz="1600" b="1">
                <a:latin typeface="Arial" panose="020B0604020202020204" pitchFamily="34" charset="0"/>
                <a:cs typeface="Arial" panose="020B0604020202020204" pitchFamily="34" charset="0"/>
              </a:rPr>
              <a:t>ư</a:t>
            </a:r>
            <a:r>
              <a:rPr lang="en-US" sz="1600" b="1">
                <a:latin typeface="Arial" panose="020B0604020202020204" pitchFamily="34" charset="0"/>
                <a:cs typeface="Arial" panose="020B0604020202020204" pitchFamily="34" charset="0"/>
              </a:rPr>
              <a:t>ơng trình  :+rtos_wait(sem);// sem = 0</a:t>
            </a:r>
          </a:p>
          <a:p>
            <a:pPr>
              <a:buFont typeface="Wingdings" panose="05000000000000000000" pitchFamily="2" charset="2"/>
              <a:buChar char="ü"/>
            </a:pPr>
            <a:r>
              <a:rPr lang="en-US" sz="1600" b="1">
                <a:latin typeface="Arial" panose="020B0604020202020204" pitchFamily="34" charset="0"/>
                <a:cs typeface="Arial" panose="020B0604020202020204" pitchFamily="34" charset="0"/>
              </a:rPr>
              <a:t>Tăng cờ lên 1 khi kết thúc ch</a:t>
            </a:r>
            <a:r>
              <a:rPr lang="vi-VN" sz="1600" b="1">
                <a:latin typeface="Arial" panose="020B0604020202020204" pitchFamily="34" charset="0"/>
                <a:cs typeface="Arial" panose="020B0604020202020204" pitchFamily="34" charset="0"/>
              </a:rPr>
              <a:t>ư</a:t>
            </a:r>
            <a:r>
              <a:rPr lang="en-US" sz="1600" b="1">
                <a:latin typeface="Arial" panose="020B0604020202020204" pitchFamily="34" charset="0"/>
                <a:cs typeface="Arial" panose="020B0604020202020204" pitchFamily="34" charset="0"/>
              </a:rPr>
              <a:t>ơng trình cho phép  Task khác chạy : + rtos_signal(sem); //sem = 1</a:t>
            </a:r>
          </a:p>
        </p:txBody>
      </p:sp>
      <p:sp>
        <p:nvSpPr>
          <p:cNvPr id="2" name="Rectangle 1"/>
          <p:cNvSpPr/>
          <p:nvPr/>
        </p:nvSpPr>
        <p:spPr>
          <a:xfrm>
            <a:off x="986152" y="4946634"/>
            <a:ext cx="6256619" cy="338554"/>
          </a:xfrm>
          <a:prstGeom prst="rect">
            <a:avLst/>
          </a:prstGeom>
        </p:spPr>
        <p:txBody>
          <a:bodyPr wrap="square">
            <a:spAutoFit/>
          </a:bodyPr>
          <a:lstStyle/>
          <a:p>
            <a:r>
              <a:rPr lang="en-US" sz="1600" b="1" u="sng">
                <a:latin typeface="Arial" panose="020B0604020202020204" pitchFamily="34" charset="0"/>
                <a:cs typeface="Arial" panose="020B0604020202020204" pitchFamily="34" charset="0"/>
              </a:rPr>
              <a:t>Sử dụng phần </a:t>
            </a:r>
            <a:r>
              <a:rPr lang="en-US" sz="1600" b="1" u="sng">
                <a:latin typeface="Arial" panose="020B0604020202020204" pitchFamily="34" charset="0"/>
                <a:cs typeface="Arial" panose="020B0604020202020204" pitchFamily="34" charset="0"/>
              </a:rPr>
              <a:t>mềm </a:t>
            </a:r>
            <a:r>
              <a:rPr lang="en-US" sz="1600" b="1" u="sng" smtClean="0">
                <a:latin typeface="Arial" panose="020B0604020202020204" pitchFamily="34" charset="0"/>
                <a:cs typeface="Arial" panose="020B0604020202020204" pitchFamily="34" charset="0"/>
              </a:rPr>
              <a:t>Blynk </a:t>
            </a:r>
            <a:r>
              <a:rPr lang="en-US" sz="1600" b="1" u="sng">
                <a:latin typeface="Arial" panose="020B0604020202020204" pitchFamily="34" charset="0"/>
                <a:cs typeface="Arial" panose="020B0604020202020204" pitchFamily="34" charset="0"/>
              </a:rPr>
              <a:t>: </a:t>
            </a:r>
            <a:endParaRPr lang="en-US" sz="1600" b="1" u="sng" dirty="0">
              <a:latin typeface="Arial" panose="020B0604020202020204" pitchFamily="34" charset="0"/>
              <a:cs typeface="Arial" panose="020B0604020202020204" pitchFamily="34" charset="0"/>
            </a:endParaRPr>
          </a:p>
        </p:txBody>
      </p:sp>
      <p:sp>
        <p:nvSpPr>
          <p:cNvPr id="5" name="Rectangle 4"/>
          <p:cNvSpPr/>
          <p:nvPr/>
        </p:nvSpPr>
        <p:spPr>
          <a:xfrm>
            <a:off x="976230" y="3443661"/>
            <a:ext cx="6096000" cy="1077218"/>
          </a:xfrm>
          <a:prstGeom prst="rect">
            <a:avLst/>
          </a:prstGeom>
        </p:spPr>
        <p:txBody>
          <a:bodyPr>
            <a:spAutoFit/>
          </a:bodyPr>
          <a:lstStyle/>
          <a:p>
            <a:r>
              <a:rPr lang="en-US" sz="1600" b="1" u="sng">
                <a:latin typeface="Arial" panose="020B0604020202020204" pitchFamily="34" charset="0"/>
                <a:cs typeface="Arial" panose="020B0604020202020204" pitchFamily="34" charset="0"/>
              </a:rPr>
              <a:t>Sử dụng các trình phục vụ khác nh</a:t>
            </a:r>
            <a:r>
              <a:rPr lang="vi-VN" sz="1600" b="1" u="sng">
                <a:cs typeface="Arial" panose="020B0604020202020204" pitchFamily="34" charset="0"/>
              </a:rPr>
              <a:t>ư</a:t>
            </a:r>
            <a:r>
              <a:rPr lang="en-US" sz="1600" b="1" u="sng">
                <a:latin typeface="Arial" panose="020B0604020202020204" pitchFamily="34" charset="0"/>
                <a:cs typeface="Arial" panose="020B0604020202020204" pitchFamily="34" charset="0"/>
              </a:rPr>
              <a:t>:</a:t>
            </a:r>
          </a:p>
          <a:p>
            <a:endParaRPr lang="en-US" sz="1600" b="1" u="sng">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1600" b="1">
                <a:latin typeface="Arial" panose="020B0604020202020204" pitchFamily="34" charset="0"/>
                <a:cs typeface="Arial" panose="020B0604020202020204" pitchFamily="34" charset="0"/>
              </a:rPr>
              <a:t>Ngắt trên các chân</a:t>
            </a:r>
          </a:p>
          <a:p>
            <a:pPr marL="285750" indent="-285750">
              <a:buFont typeface="Wingdings" panose="05000000000000000000" pitchFamily="2" charset="2"/>
              <a:buChar char="ü"/>
            </a:pPr>
            <a:r>
              <a:rPr lang="en-US" sz="1600" b="1">
                <a:latin typeface="Arial" panose="020B0604020202020204" pitchFamily="34" charset="0"/>
                <a:cs typeface="Arial" panose="020B0604020202020204" pitchFamily="34" charset="0"/>
              </a:rPr>
              <a:t>Các Timer</a:t>
            </a:r>
          </a:p>
        </p:txBody>
      </p:sp>
      <p:sp>
        <p:nvSpPr>
          <p:cNvPr id="6" name="Pentagon 5"/>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1612360" y="6488668"/>
            <a:ext cx="444352" cy="400110"/>
          </a:xfrm>
          <a:prstGeom prst="rect">
            <a:avLst/>
          </a:prstGeom>
        </p:spPr>
        <p:txBody>
          <a:bodyPr wrap="none">
            <a:spAutoFit/>
          </a:bodyPr>
          <a:lstStyle/>
          <a:p>
            <a:r>
              <a:rPr lang="en-US" sz="2000" b="1"/>
              <a:t>10</a:t>
            </a:r>
          </a:p>
        </p:txBody>
      </p:sp>
      <p:pic>
        <p:nvPicPr>
          <p:cNvPr id="1026" name="Picture 2" descr="Arduino FreeRTOS Tutorial 1- Creating a FreeRTOS task to Blink LED in Arduino  U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4960" y="1669365"/>
            <a:ext cx="3677400" cy="448463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95920" y="5385823"/>
            <a:ext cx="6256619" cy="584775"/>
          </a:xfrm>
          <a:prstGeom prst="rect">
            <a:avLst/>
          </a:prstGeom>
        </p:spPr>
        <p:txBody>
          <a:bodyPr wrap="square">
            <a:spAutoFit/>
          </a:bodyPr>
          <a:lstStyle/>
          <a:p>
            <a:pPr marL="285750" indent="-285750">
              <a:buFont typeface="Wingdings" panose="05000000000000000000" pitchFamily="2" charset="2"/>
              <a:buChar char="ü"/>
            </a:pPr>
            <a:r>
              <a:rPr lang="en-US" sz="1600" b="1">
                <a:latin typeface="Arial" panose="020B0604020202020204" pitchFamily="34" charset="0"/>
                <a:cs typeface="Arial" panose="020B0604020202020204" pitchFamily="34" charset="0"/>
              </a:rPr>
              <a:t>Lập trình điều khiển </a:t>
            </a:r>
            <a:r>
              <a:rPr lang="en-US" sz="1600" b="1">
                <a:latin typeface="Arial" panose="020B0604020202020204" pitchFamily="34" charset="0"/>
                <a:cs typeface="Arial" panose="020B0604020202020204" pitchFamily="34" charset="0"/>
              </a:rPr>
              <a:t>và </a:t>
            </a:r>
            <a:r>
              <a:rPr lang="en-US" sz="1600" b="1">
                <a:latin typeface="Arial" panose="020B0604020202020204" pitchFamily="34" charset="0"/>
                <a:cs typeface="Arial" panose="020B0604020202020204" pitchFamily="34" charset="0"/>
              </a:rPr>
              <a:t>giao </a:t>
            </a:r>
            <a:r>
              <a:rPr lang="en-US" sz="1600" b="1">
                <a:latin typeface="Arial" panose="020B0604020202020204" pitchFamily="34" charset="0"/>
                <a:cs typeface="Arial" panose="020B0604020202020204" pitchFamily="34" charset="0"/>
              </a:rPr>
              <a:t>tiếp </a:t>
            </a:r>
            <a:r>
              <a:rPr lang="en-US" sz="1600" b="1">
                <a:latin typeface="Arial" panose="020B0604020202020204" pitchFamily="34" charset="0"/>
                <a:cs typeface="Arial" panose="020B0604020202020204" pitchFamily="34" charset="0"/>
              </a:rPr>
              <a:t>qua </a:t>
            </a:r>
            <a:r>
              <a:rPr lang="en-US" sz="1600" b="1">
                <a:latin typeface="Arial" panose="020B0604020202020204" pitchFamily="34" charset="0"/>
                <a:cs typeface="Arial" panose="020B0604020202020204" pitchFamily="34" charset="0"/>
              </a:rPr>
              <a:t>wifi</a:t>
            </a:r>
            <a:r>
              <a:rPr lang="en-US" sz="1600" b="1">
                <a:latin typeface="Arial" panose="020B0604020202020204" pitchFamily="34" charset="0"/>
                <a:cs typeface="Arial" panose="020B0604020202020204" pitchFamily="34" charset="0"/>
              </a:rPr>
              <a:t>, đồng bộ nút nhấn </a:t>
            </a:r>
            <a:r>
              <a:rPr lang="en-US" sz="1600" b="1">
                <a:latin typeface="Arial" panose="020B0604020202020204" pitchFamily="34" charset="0"/>
                <a:cs typeface="Arial" panose="020B0604020202020204" pitchFamily="34" charset="0"/>
              </a:rPr>
              <a:t>trên </a:t>
            </a:r>
            <a:r>
              <a:rPr lang="en-US" sz="1600" b="1">
                <a:latin typeface="Arial" panose="020B0604020202020204" pitchFamily="34" charset="0"/>
                <a:cs typeface="Arial" panose="020B0604020202020204" pitchFamily="34" charset="0"/>
              </a:rPr>
              <a:t>app và </a:t>
            </a:r>
            <a:r>
              <a:rPr lang="en-US" sz="1600" b="1" smtClean="0">
                <a:latin typeface="Arial" panose="020B0604020202020204" pitchFamily="34" charset="0"/>
                <a:cs typeface="Arial" panose="020B0604020202020204" pitchFamily="34" charset="0"/>
              </a:rPr>
              <a:t>trên robot</a:t>
            </a:r>
            <a:endParaRPr lang="en-US" sz="16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2439196"/>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B85F3A-0D98-4AE5-8CED-AA4A4CF82188}"/>
              </a:ext>
            </a:extLst>
          </p:cNvPr>
          <p:cNvSpPr>
            <a:spLocks noGrp="1"/>
          </p:cNvSpPr>
          <p:nvPr>
            <p:ph type="body" sz="quarter" idx="10"/>
          </p:nvPr>
        </p:nvSpPr>
        <p:spPr>
          <a:xfrm>
            <a:off x="594091" y="310369"/>
            <a:ext cx="11573197" cy="724247"/>
          </a:xfrm>
        </p:spPr>
        <p:txBody>
          <a:bodyPr>
            <a:normAutofit/>
          </a:bodyPr>
          <a:lstStyle/>
          <a:p>
            <a:r>
              <a:rPr lang="en-US" sz="3500" b="1">
                <a:latin typeface="Arial" panose="020B0604020202020204" pitchFamily="34" charset="0"/>
              </a:rPr>
              <a:t>TÓM TẮT VỀ BỘ ĐIỀU KHI</a:t>
            </a:r>
            <a:r>
              <a:rPr lang="vi-VN" sz="3500" b="1">
                <a:latin typeface="Arial" panose="020B0604020202020204" pitchFamily="34" charset="0"/>
              </a:rPr>
              <a:t>ỂN</a:t>
            </a:r>
            <a:r>
              <a:rPr lang="en-US" sz="3500" b="1">
                <a:latin typeface="Arial" panose="020B0604020202020204" pitchFamily="34" charset="0"/>
              </a:rPr>
              <a:t> PID</a:t>
            </a:r>
            <a:endParaRPr lang="en-US" sz="3500" b="1" dirty="0">
              <a:latin typeface="Arial" panose="020B0604020202020204" pitchFamily="34" charset="0"/>
            </a:endParaRPr>
          </a:p>
        </p:txBody>
      </p:sp>
      <p:cxnSp>
        <p:nvCxnSpPr>
          <p:cNvPr id="3" name="Straight Connector 2">
            <a:extLst>
              <a:ext uri="{FF2B5EF4-FFF2-40B4-BE49-F238E27FC236}">
                <a16:creationId xmlns:a16="http://schemas.microsoft.com/office/drawing/2014/main" id="{42E2B289-11F6-4E79-A8FB-3D6ACE1599B1}"/>
              </a:ext>
            </a:extLst>
          </p:cNvPr>
          <p:cNvCxnSpPr>
            <a:cxnSpLocks/>
          </p:cNvCxnSpPr>
          <p:nvPr/>
        </p:nvCxnSpPr>
        <p:spPr>
          <a:xfrm flipH="1">
            <a:off x="961756" y="1530220"/>
            <a:ext cx="10888122" cy="5067134"/>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C52A6006-E6BA-4819-94E3-E640725D2792}"/>
              </a:ext>
            </a:extLst>
          </p:cNvPr>
          <p:cNvSpPr/>
          <p:nvPr/>
        </p:nvSpPr>
        <p:spPr>
          <a:xfrm rot="1020000">
            <a:off x="7294799" y="3356813"/>
            <a:ext cx="355170" cy="355170"/>
          </a:xfrm>
          <a:custGeom>
            <a:avLst/>
            <a:gdLst/>
            <a:ahLst/>
            <a:cxnLst/>
            <a:rect l="l" t="t" r="r" b="b"/>
            <a:pathLst>
              <a:path w="1080120" h="1080120">
                <a:moveTo>
                  <a:pt x="0" y="0"/>
                </a:moveTo>
                <a:lnTo>
                  <a:pt x="720080" y="0"/>
                </a:lnTo>
                <a:lnTo>
                  <a:pt x="1080120" y="0"/>
                </a:lnTo>
                <a:lnTo>
                  <a:pt x="1080120" y="360040"/>
                </a:lnTo>
                <a:lnTo>
                  <a:pt x="1080120" y="1080120"/>
                </a:lnTo>
                <a:lnTo>
                  <a:pt x="720080" y="1080120"/>
                </a:lnTo>
                <a:lnTo>
                  <a:pt x="720080" y="604986"/>
                </a:lnTo>
                <a:lnTo>
                  <a:pt x="275852" y="1049214"/>
                </a:lnTo>
                <a:lnTo>
                  <a:pt x="21266" y="794627"/>
                </a:lnTo>
                <a:lnTo>
                  <a:pt x="455853" y="360040"/>
                </a:lnTo>
                <a:lnTo>
                  <a:pt x="0" y="36004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5" name="Rectangle 3">
            <a:extLst>
              <a:ext uri="{FF2B5EF4-FFF2-40B4-BE49-F238E27FC236}">
                <a16:creationId xmlns:a16="http://schemas.microsoft.com/office/drawing/2014/main" id="{4F44ADD5-1C7A-48C2-80A2-2BAB89B23D14}"/>
              </a:ext>
            </a:extLst>
          </p:cNvPr>
          <p:cNvSpPr/>
          <p:nvPr/>
        </p:nvSpPr>
        <p:spPr>
          <a:xfrm rot="1020000">
            <a:off x="5162310" y="4355099"/>
            <a:ext cx="355170" cy="355170"/>
          </a:xfrm>
          <a:custGeom>
            <a:avLst/>
            <a:gdLst/>
            <a:ahLst/>
            <a:cxnLst/>
            <a:rect l="l" t="t" r="r" b="b"/>
            <a:pathLst>
              <a:path w="1080120" h="1080120">
                <a:moveTo>
                  <a:pt x="0" y="0"/>
                </a:moveTo>
                <a:lnTo>
                  <a:pt x="720080" y="0"/>
                </a:lnTo>
                <a:lnTo>
                  <a:pt x="1080120" y="0"/>
                </a:lnTo>
                <a:lnTo>
                  <a:pt x="1080120" y="360040"/>
                </a:lnTo>
                <a:lnTo>
                  <a:pt x="1080120" y="1080120"/>
                </a:lnTo>
                <a:lnTo>
                  <a:pt x="720080" y="1080120"/>
                </a:lnTo>
                <a:lnTo>
                  <a:pt x="720080" y="604986"/>
                </a:lnTo>
                <a:lnTo>
                  <a:pt x="275852" y="1049214"/>
                </a:lnTo>
                <a:lnTo>
                  <a:pt x="21266" y="794627"/>
                </a:lnTo>
                <a:lnTo>
                  <a:pt x="455853" y="360040"/>
                </a:lnTo>
                <a:lnTo>
                  <a:pt x="0" y="36004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accent5"/>
              </a:solidFill>
            </a:endParaRPr>
          </a:p>
        </p:txBody>
      </p:sp>
      <p:sp>
        <p:nvSpPr>
          <p:cNvPr id="6" name="Rectangle 3">
            <a:extLst>
              <a:ext uri="{FF2B5EF4-FFF2-40B4-BE49-F238E27FC236}">
                <a16:creationId xmlns:a16="http://schemas.microsoft.com/office/drawing/2014/main" id="{D460D10E-34A3-40F3-ADC5-6C4C4FD355CC}"/>
              </a:ext>
            </a:extLst>
          </p:cNvPr>
          <p:cNvSpPr/>
          <p:nvPr/>
        </p:nvSpPr>
        <p:spPr>
          <a:xfrm rot="1020000">
            <a:off x="3086523" y="5362073"/>
            <a:ext cx="355170" cy="355170"/>
          </a:xfrm>
          <a:custGeom>
            <a:avLst/>
            <a:gdLst/>
            <a:ahLst/>
            <a:cxnLst/>
            <a:rect l="l" t="t" r="r" b="b"/>
            <a:pathLst>
              <a:path w="1080120" h="1080120">
                <a:moveTo>
                  <a:pt x="0" y="0"/>
                </a:moveTo>
                <a:lnTo>
                  <a:pt x="720080" y="0"/>
                </a:lnTo>
                <a:lnTo>
                  <a:pt x="1080120" y="0"/>
                </a:lnTo>
                <a:lnTo>
                  <a:pt x="1080120" y="360040"/>
                </a:lnTo>
                <a:lnTo>
                  <a:pt x="1080120" y="1080120"/>
                </a:lnTo>
                <a:lnTo>
                  <a:pt x="720080" y="1080120"/>
                </a:lnTo>
                <a:lnTo>
                  <a:pt x="720080" y="604986"/>
                </a:lnTo>
                <a:lnTo>
                  <a:pt x="275852" y="1049214"/>
                </a:lnTo>
                <a:lnTo>
                  <a:pt x="21266" y="794627"/>
                </a:lnTo>
                <a:lnTo>
                  <a:pt x="455853" y="360040"/>
                </a:lnTo>
                <a:lnTo>
                  <a:pt x="0" y="36004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sp>
        <p:nvSpPr>
          <p:cNvPr id="7" name="Rectangle 3">
            <a:extLst>
              <a:ext uri="{FF2B5EF4-FFF2-40B4-BE49-F238E27FC236}">
                <a16:creationId xmlns:a16="http://schemas.microsoft.com/office/drawing/2014/main" id="{95276584-6875-4FFB-BADA-0A0E125F260A}"/>
              </a:ext>
            </a:extLst>
          </p:cNvPr>
          <p:cNvSpPr/>
          <p:nvPr/>
        </p:nvSpPr>
        <p:spPr>
          <a:xfrm rot="1020000">
            <a:off x="9397507" y="2379650"/>
            <a:ext cx="355170" cy="355170"/>
          </a:xfrm>
          <a:custGeom>
            <a:avLst/>
            <a:gdLst/>
            <a:ahLst/>
            <a:cxnLst/>
            <a:rect l="l" t="t" r="r" b="b"/>
            <a:pathLst>
              <a:path w="1080120" h="1080120">
                <a:moveTo>
                  <a:pt x="0" y="0"/>
                </a:moveTo>
                <a:lnTo>
                  <a:pt x="720080" y="0"/>
                </a:lnTo>
                <a:lnTo>
                  <a:pt x="1080120" y="0"/>
                </a:lnTo>
                <a:lnTo>
                  <a:pt x="1080120" y="360040"/>
                </a:lnTo>
                <a:lnTo>
                  <a:pt x="1080120" y="1080120"/>
                </a:lnTo>
                <a:lnTo>
                  <a:pt x="720080" y="1080120"/>
                </a:lnTo>
                <a:lnTo>
                  <a:pt x="720080" y="604986"/>
                </a:lnTo>
                <a:lnTo>
                  <a:pt x="275852" y="1049214"/>
                </a:lnTo>
                <a:lnTo>
                  <a:pt x="21266" y="794627"/>
                </a:lnTo>
                <a:lnTo>
                  <a:pt x="455853" y="360040"/>
                </a:lnTo>
                <a:lnTo>
                  <a:pt x="0" y="36004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rgbClr val="FF494B"/>
              </a:solidFill>
            </a:endParaRPr>
          </a:p>
        </p:txBody>
      </p:sp>
      <p:sp>
        <p:nvSpPr>
          <p:cNvPr id="8" name="Rectangle 7">
            <a:extLst>
              <a:ext uri="{FF2B5EF4-FFF2-40B4-BE49-F238E27FC236}">
                <a16:creationId xmlns:a16="http://schemas.microsoft.com/office/drawing/2014/main" id="{5A385A81-5D57-46D6-B541-41D94E84C26A}"/>
              </a:ext>
            </a:extLst>
          </p:cNvPr>
          <p:cNvSpPr/>
          <p:nvPr/>
        </p:nvSpPr>
        <p:spPr>
          <a:xfrm>
            <a:off x="10898185" y="3831011"/>
            <a:ext cx="72000" cy="237603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9" name="TextBox 8">
            <a:extLst>
              <a:ext uri="{FF2B5EF4-FFF2-40B4-BE49-F238E27FC236}">
                <a16:creationId xmlns:a16="http://schemas.microsoft.com/office/drawing/2014/main" id="{31566848-4BDB-41AE-A4DF-8CA087A73DEB}"/>
              </a:ext>
            </a:extLst>
          </p:cNvPr>
          <p:cNvSpPr txBox="1"/>
          <p:nvPr/>
        </p:nvSpPr>
        <p:spPr>
          <a:xfrm>
            <a:off x="7218193" y="1496299"/>
            <a:ext cx="3190646" cy="738664"/>
          </a:xfrm>
          <a:prstGeom prst="rect">
            <a:avLst/>
          </a:prstGeom>
          <a:noFill/>
        </p:spPr>
        <p:txBody>
          <a:bodyPr wrap="square" rtlCol="0">
            <a:spAutoFit/>
          </a:bodyPr>
          <a:lstStyle/>
          <a:p>
            <a:r>
              <a:rPr lang="vi-VN" sz="1400" b="1">
                <a:solidFill>
                  <a:schemeClr val="accent4">
                    <a:lumMod val="75000"/>
                  </a:schemeClr>
                </a:solidFill>
                <a:latin typeface="Calibri "/>
                <a:cs typeface="Times New Roman" panose="02020603050405020304" pitchFamily="18" charset="0"/>
              </a:rPr>
              <a:t>Khâu tỉ lệ, tích phân, vi phân được cộng lại với nhau để tính toán đầu ra của bộ điều khiển PID</a:t>
            </a:r>
            <a:r>
              <a:rPr lang="en-US" sz="1400" b="1">
                <a:solidFill>
                  <a:schemeClr val="accent4">
                    <a:lumMod val="75000"/>
                  </a:schemeClr>
                </a:solidFill>
                <a:latin typeface="Calibri "/>
                <a:cs typeface="Times New Roman" panose="02020603050405020304" pitchFamily="18" charset="0"/>
              </a:rPr>
              <a:t>.</a:t>
            </a:r>
          </a:p>
        </p:txBody>
      </p:sp>
      <p:sp>
        <p:nvSpPr>
          <p:cNvPr id="11" name="TextBox 10">
            <a:extLst>
              <a:ext uri="{FF2B5EF4-FFF2-40B4-BE49-F238E27FC236}">
                <a16:creationId xmlns:a16="http://schemas.microsoft.com/office/drawing/2014/main" id="{FF26C24F-49B7-4384-BE41-C77B0186EF97}"/>
              </a:ext>
            </a:extLst>
          </p:cNvPr>
          <p:cNvSpPr txBox="1"/>
          <p:nvPr/>
        </p:nvSpPr>
        <p:spPr>
          <a:xfrm>
            <a:off x="4956802" y="2467725"/>
            <a:ext cx="2343503" cy="400110"/>
          </a:xfrm>
          <a:prstGeom prst="rect">
            <a:avLst/>
          </a:prstGeom>
          <a:noFill/>
        </p:spPr>
        <p:txBody>
          <a:bodyPr wrap="square" rtlCol="0">
            <a:spAutoFit/>
          </a:bodyPr>
          <a:lstStyle/>
          <a:p>
            <a:pPr algn="ctr"/>
            <a:r>
              <a:rPr lang="vi-VN" sz="2000" b="1">
                <a:solidFill>
                  <a:schemeClr val="tx1">
                    <a:lumMod val="50000"/>
                    <a:lumOff val="50000"/>
                  </a:schemeClr>
                </a:solidFill>
                <a:latin typeface="Calibri" panose="020F0502020204030204" pitchFamily="34" charset="0"/>
                <a:cs typeface="Calibri" panose="020F0502020204030204" pitchFamily="34" charset="0"/>
              </a:rPr>
              <a:t>Độ lợi vi phân</a:t>
            </a:r>
            <a:r>
              <a:rPr lang="en-US" sz="2000" b="1">
                <a:solidFill>
                  <a:schemeClr val="tx1">
                    <a:lumMod val="50000"/>
                    <a:lumOff val="50000"/>
                  </a:schemeClr>
                </a:solidFill>
                <a:latin typeface="Calibri" panose="020F0502020204030204" pitchFamily="34" charset="0"/>
                <a:cs typeface="Calibri" panose="020F0502020204030204" pitchFamily="34" charset="0"/>
              </a:rPr>
              <a:t> Kd</a:t>
            </a:r>
            <a:endParaRPr lang="ko-KR" altLang="en-US" sz="2000" b="1" dirty="0">
              <a:solidFill>
                <a:schemeClr val="tx1">
                  <a:lumMod val="50000"/>
                  <a:lumOff val="50000"/>
                </a:schemeClr>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A43BCBDD-AE9E-47A8-B1DF-3C8C19E60CE0}"/>
              </a:ext>
            </a:extLst>
          </p:cNvPr>
          <p:cNvSpPr txBox="1"/>
          <p:nvPr/>
        </p:nvSpPr>
        <p:spPr>
          <a:xfrm>
            <a:off x="4815112" y="2828598"/>
            <a:ext cx="3131154" cy="461665"/>
          </a:xfrm>
          <a:prstGeom prst="rect">
            <a:avLst/>
          </a:prstGeom>
          <a:noFill/>
        </p:spPr>
        <p:txBody>
          <a:bodyPr wrap="square" rtlCol="0">
            <a:spAutoFit/>
          </a:bodyPr>
          <a:lstStyle/>
          <a:p>
            <a:r>
              <a:rPr lang="en-US" sz="1200" b="1">
                <a:cs typeface="Times New Roman" panose="02020603050405020304" pitchFamily="18" charset="0"/>
              </a:rPr>
              <a:t>G</a:t>
            </a:r>
            <a:r>
              <a:rPr lang="vi-VN" sz="1200" b="1">
                <a:cs typeface="Times New Roman" panose="02020603050405020304" pitchFamily="18" charset="0"/>
              </a:rPr>
              <a:t>iá trị càng lớn càng giảm độ vọt lố, nhưng lại làm chậm đáp ứng quá độ</a:t>
            </a:r>
            <a:r>
              <a:rPr lang="en-US" sz="1200" b="1">
                <a:cs typeface="Times New Roman" panose="02020603050405020304" pitchFamily="18" charset="0"/>
              </a:rPr>
              <a:t>.</a:t>
            </a:r>
          </a:p>
        </p:txBody>
      </p:sp>
      <p:sp>
        <p:nvSpPr>
          <p:cNvPr id="13" name="TextBox 12">
            <a:extLst>
              <a:ext uri="{FF2B5EF4-FFF2-40B4-BE49-F238E27FC236}">
                <a16:creationId xmlns:a16="http://schemas.microsoft.com/office/drawing/2014/main" id="{8CA979E7-A448-4A6C-B3E1-D790AEA09005}"/>
              </a:ext>
            </a:extLst>
          </p:cNvPr>
          <p:cNvSpPr txBox="1"/>
          <p:nvPr/>
        </p:nvSpPr>
        <p:spPr>
          <a:xfrm>
            <a:off x="2572373" y="3533148"/>
            <a:ext cx="2555617" cy="400110"/>
          </a:xfrm>
          <a:prstGeom prst="rect">
            <a:avLst/>
          </a:prstGeom>
          <a:noFill/>
        </p:spPr>
        <p:txBody>
          <a:bodyPr wrap="square" rtlCol="0">
            <a:spAutoFit/>
          </a:bodyPr>
          <a:lstStyle/>
          <a:p>
            <a:pPr algn="ctr"/>
            <a:r>
              <a:rPr lang="vi-VN" sz="2000" b="1">
                <a:solidFill>
                  <a:schemeClr val="accent5"/>
                </a:solidFill>
                <a:latin typeface="Calibri" panose="020F0502020204030204" pitchFamily="34" charset="0"/>
                <a:cs typeface="Calibri" panose="020F0502020204030204" pitchFamily="34" charset="0"/>
              </a:rPr>
              <a:t>Độ lợi tích phân</a:t>
            </a:r>
            <a:r>
              <a:rPr lang="en-US" sz="2000" b="1">
                <a:solidFill>
                  <a:schemeClr val="accent5"/>
                </a:solidFill>
                <a:latin typeface="Calibri" panose="020F0502020204030204" pitchFamily="34" charset="0"/>
                <a:cs typeface="Calibri" panose="020F0502020204030204" pitchFamily="34" charset="0"/>
              </a:rPr>
              <a:t> K</a:t>
            </a:r>
            <a:r>
              <a:rPr lang="en-US" sz="2000" b="1" baseline="-25000">
                <a:solidFill>
                  <a:schemeClr val="accent5"/>
                </a:solidFill>
                <a:latin typeface="Calibri" panose="020F0502020204030204" pitchFamily="34" charset="0"/>
                <a:cs typeface="Calibri" panose="020F0502020204030204" pitchFamily="34" charset="0"/>
              </a:rPr>
              <a:t>i</a:t>
            </a:r>
            <a:endParaRPr lang="ko-KR" altLang="en-US" sz="2000" b="1" dirty="0">
              <a:solidFill>
                <a:schemeClr val="accent5"/>
              </a:solidFill>
              <a:latin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2A512A6E-2F3E-435A-AF7D-84F7BA487880}"/>
              </a:ext>
            </a:extLst>
          </p:cNvPr>
          <p:cNvSpPr txBox="1"/>
          <p:nvPr/>
        </p:nvSpPr>
        <p:spPr>
          <a:xfrm>
            <a:off x="2290527" y="3890386"/>
            <a:ext cx="2935861" cy="646331"/>
          </a:xfrm>
          <a:prstGeom prst="rect">
            <a:avLst/>
          </a:prstGeom>
          <a:noFill/>
        </p:spPr>
        <p:txBody>
          <a:bodyPr wrap="square" rtlCol="0">
            <a:spAutoFit/>
          </a:bodyPr>
          <a:lstStyle/>
          <a:p>
            <a:r>
              <a:rPr lang="en-US" sz="1200" b="1">
                <a:cs typeface="Times New Roman" panose="02020603050405020304" pitchFamily="18" charset="0"/>
              </a:rPr>
              <a:t>G</a:t>
            </a:r>
            <a:r>
              <a:rPr lang="vi-VN" sz="1200" b="1">
                <a:cs typeface="Times New Roman" panose="02020603050405020304" pitchFamily="18" charset="0"/>
              </a:rPr>
              <a:t>iá trị càng lớn</a:t>
            </a:r>
            <a:r>
              <a:rPr lang="en-US" sz="1200" b="1">
                <a:cs typeface="Times New Roman" pitchFamily="18" charset="0"/>
              </a:rPr>
              <a:t> </a:t>
            </a:r>
            <a:r>
              <a:rPr lang="vi-VN" sz="1200" b="1">
                <a:cs typeface="Times New Roman" panose="02020603050405020304" pitchFamily="18" charset="0"/>
              </a:rPr>
              <a:t>kéo theo sai số ổn định bị khử càng</a:t>
            </a:r>
            <a:r>
              <a:rPr lang="en-US" sz="1200" b="1">
                <a:cs typeface="Times New Roman" panose="02020603050405020304" pitchFamily="18" charset="0"/>
              </a:rPr>
              <a:t> </a:t>
            </a:r>
            <a:r>
              <a:rPr lang="vi-VN" sz="1200" b="1">
                <a:cs typeface="Times New Roman" panose="02020603050405020304" pitchFamily="18" charset="0"/>
              </a:rPr>
              <a:t>nhanh. Đổi lại là độ vọt lố càng lớn</a:t>
            </a:r>
            <a:endParaRPr lang="en-US" sz="1200" b="1">
              <a:cs typeface="Times New Roman" panose="02020603050405020304" pitchFamily="18" charset="0"/>
            </a:endParaRPr>
          </a:p>
        </p:txBody>
      </p:sp>
      <p:sp>
        <p:nvSpPr>
          <p:cNvPr id="15" name="Title 1">
            <a:extLst>
              <a:ext uri="{FF2B5EF4-FFF2-40B4-BE49-F238E27FC236}">
                <a16:creationId xmlns:a16="http://schemas.microsoft.com/office/drawing/2014/main" id="{E86E5981-6C5E-438A-92B5-971196D2F486}"/>
              </a:ext>
            </a:extLst>
          </p:cNvPr>
          <p:cNvSpPr txBox="1">
            <a:spLocks/>
          </p:cNvSpPr>
          <p:nvPr/>
        </p:nvSpPr>
        <p:spPr>
          <a:xfrm>
            <a:off x="6982243" y="3831011"/>
            <a:ext cx="3732109" cy="2023718"/>
          </a:xfrm>
          <a:prstGeom prst="rect">
            <a:avLst/>
          </a:prstGeom>
        </p:spPr>
        <p:txBody>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r"/>
            <a:r>
              <a:rPr lang="en-US" sz="4000">
                <a:solidFill>
                  <a:schemeClr val="accent1"/>
                </a:solidFill>
                <a:latin typeface="+mn-lt"/>
              </a:rPr>
              <a:t>Đầu ra bộ</a:t>
            </a:r>
          </a:p>
          <a:p>
            <a:pPr algn="r"/>
            <a:r>
              <a:rPr lang="en-US" sz="4000">
                <a:solidFill>
                  <a:schemeClr val="accent1"/>
                </a:solidFill>
                <a:latin typeface="+mn-lt"/>
              </a:rPr>
              <a:t> điều khi</a:t>
            </a:r>
            <a:r>
              <a:rPr lang="vi-VN" sz="4000">
                <a:solidFill>
                  <a:schemeClr val="accent1"/>
                </a:solidFill>
                <a:latin typeface="+mn-lt"/>
              </a:rPr>
              <a:t>ển</a:t>
            </a:r>
            <a:r>
              <a:rPr lang="en-US" sz="4000">
                <a:solidFill>
                  <a:schemeClr val="accent1"/>
                </a:solidFill>
                <a:latin typeface="+mn-lt"/>
              </a:rPr>
              <a:t> PID</a:t>
            </a:r>
            <a:endParaRPr lang="en-US" sz="4000" dirty="0">
              <a:solidFill>
                <a:schemeClr val="accent1"/>
              </a:solidFill>
              <a:latin typeface="+mn-lt"/>
            </a:endParaRPr>
          </a:p>
        </p:txBody>
      </p:sp>
      <p:sp>
        <p:nvSpPr>
          <p:cNvPr id="17" name="TextBox 16">
            <a:extLst>
              <a:ext uri="{FF2B5EF4-FFF2-40B4-BE49-F238E27FC236}">
                <a16:creationId xmlns:a16="http://schemas.microsoft.com/office/drawing/2014/main" id="{4ECF9A6F-A542-4558-BA78-63CD5A14B94F}"/>
              </a:ext>
            </a:extLst>
          </p:cNvPr>
          <p:cNvSpPr txBox="1"/>
          <p:nvPr/>
        </p:nvSpPr>
        <p:spPr>
          <a:xfrm>
            <a:off x="1049326" y="4778566"/>
            <a:ext cx="1890858" cy="400110"/>
          </a:xfrm>
          <a:prstGeom prst="rect">
            <a:avLst/>
          </a:prstGeom>
          <a:noFill/>
        </p:spPr>
        <p:txBody>
          <a:bodyPr wrap="square" rtlCol="0">
            <a:spAutoFit/>
          </a:bodyPr>
          <a:lstStyle/>
          <a:p>
            <a:pPr algn="ctr"/>
            <a:r>
              <a:rPr lang="en-US" altLang="ko-KR" sz="2000" b="1">
                <a:solidFill>
                  <a:schemeClr val="accent1"/>
                </a:solidFill>
                <a:latin typeface="Calibri "/>
                <a:cs typeface="Arial" pitchFamily="34" charset="0"/>
              </a:rPr>
              <a:t>Độ l</a:t>
            </a:r>
            <a:r>
              <a:rPr lang="vi-VN" altLang="ko-KR" sz="2000" b="1">
                <a:solidFill>
                  <a:schemeClr val="accent1"/>
                </a:solidFill>
                <a:latin typeface="Calibri "/>
                <a:cs typeface="Arial" pitchFamily="34" charset="0"/>
              </a:rPr>
              <a:t>ợi</a:t>
            </a:r>
            <a:r>
              <a:rPr lang="en-US" altLang="ko-KR" sz="2000" b="1">
                <a:solidFill>
                  <a:schemeClr val="accent1"/>
                </a:solidFill>
                <a:latin typeface="Calibri "/>
                <a:cs typeface="Arial" pitchFamily="34" charset="0"/>
              </a:rPr>
              <a:t> t</a:t>
            </a:r>
            <a:r>
              <a:rPr lang="vi-VN" altLang="ko-KR" sz="2000" b="1">
                <a:solidFill>
                  <a:schemeClr val="accent1"/>
                </a:solidFill>
                <a:latin typeface="Calibri "/>
                <a:cs typeface="Arial" pitchFamily="34" charset="0"/>
              </a:rPr>
              <a:t>ỷ</a:t>
            </a:r>
            <a:r>
              <a:rPr lang="en-US" altLang="ko-KR" sz="2000" b="1">
                <a:solidFill>
                  <a:schemeClr val="accent1"/>
                </a:solidFill>
                <a:latin typeface="Calibri "/>
                <a:cs typeface="Arial" pitchFamily="34" charset="0"/>
              </a:rPr>
              <a:t> lệ K</a:t>
            </a:r>
            <a:r>
              <a:rPr lang="en-US" altLang="ko-KR" sz="2000" b="1" baseline="-25000">
                <a:solidFill>
                  <a:schemeClr val="accent1"/>
                </a:solidFill>
                <a:latin typeface="Calibri "/>
                <a:cs typeface="Arial" pitchFamily="34" charset="0"/>
              </a:rPr>
              <a:t>p</a:t>
            </a:r>
            <a:endParaRPr lang="ko-KR" altLang="en-US" sz="2000" b="1" dirty="0">
              <a:solidFill>
                <a:schemeClr val="accent1"/>
              </a:solidFill>
              <a:latin typeface="Calibri "/>
              <a:cs typeface="Arial" pitchFamily="34" charset="0"/>
            </a:endParaRPr>
          </a:p>
        </p:txBody>
      </p:sp>
      <p:sp>
        <p:nvSpPr>
          <p:cNvPr id="18" name="TextBox 17">
            <a:extLst>
              <a:ext uri="{FF2B5EF4-FFF2-40B4-BE49-F238E27FC236}">
                <a16:creationId xmlns:a16="http://schemas.microsoft.com/office/drawing/2014/main" id="{CCD8BB3D-0506-4835-B3BC-A1EE839B2C77}"/>
              </a:ext>
            </a:extLst>
          </p:cNvPr>
          <p:cNvSpPr txBox="1"/>
          <p:nvPr/>
        </p:nvSpPr>
        <p:spPr>
          <a:xfrm>
            <a:off x="865493" y="5146720"/>
            <a:ext cx="1889543" cy="461665"/>
          </a:xfrm>
          <a:prstGeom prst="rect">
            <a:avLst/>
          </a:prstGeom>
          <a:noFill/>
        </p:spPr>
        <p:txBody>
          <a:bodyPr wrap="square" rtlCol="0">
            <a:spAutoFit/>
          </a:bodyPr>
          <a:lstStyle/>
          <a:p>
            <a:pPr algn="r"/>
            <a:r>
              <a:rPr lang="en-US" sz="1200" b="1">
                <a:cs typeface="Times New Roman" panose="02020603050405020304" pitchFamily="18" charset="0"/>
              </a:rPr>
              <a:t>G</a:t>
            </a:r>
            <a:r>
              <a:rPr lang="vi-VN" sz="1200" b="1">
                <a:cs typeface="Times New Roman" panose="02020603050405020304" pitchFamily="18" charset="0"/>
              </a:rPr>
              <a:t>iá trị càng lớn thì đáp ứng càng</a:t>
            </a:r>
            <a:r>
              <a:rPr lang="en-US" sz="1200" b="1">
                <a:cs typeface="Times New Roman" panose="02020603050405020304" pitchFamily="18" charset="0"/>
              </a:rPr>
              <a:t> nhanh</a:t>
            </a:r>
            <a:endParaRPr lang="ko-KR" altLang="en-US" sz="1200" dirty="0">
              <a:solidFill>
                <a:schemeClr val="tx1">
                  <a:lumMod val="75000"/>
                  <a:lumOff val="25000"/>
                </a:schemeClr>
              </a:solidFill>
              <a:cs typeface="Arial" pitchFamily="34" charset="0"/>
            </a:endParaRPr>
          </a:p>
        </p:txBody>
      </p:sp>
      <p:pic>
        <p:nvPicPr>
          <p:cNvPr id="1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008" t="48785" r="54905" b="43923"/>
          <a:stretch/>
        </p:blipFill>
        <p:spPr bwMode="auto">
          <a:xfrm>
            <a:off x="6009952" y="5193134"/>
            <a:ext cx="4814011" cy="69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Pentagon 19"/>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20"/>
          <p:cNvSpPr/>
          <p:nvPr/>
        </p:nvSpPr>
        <p:spPr>
          <a:xfrm>
            <a:off x="11612360" y="6488668"/>
            <a:ext cx="444352" cy="400110"/>
          </a:xfrm>
          <a:prstGeom prst="rect">
            <a:avLst/>
          </a:prstGeom>
        </p:spPr>
        <p:txBody>
          <a:bodyPr wrap="none">
            <a:spAutoFit/>
          </a:bodyPr>
          <a:lstStyle/>
          <a:p>
            <a:r>
              <a:rPr lang="en-US" sz="2000" b="1"/>
              <a:t>11</a:t>
            </a:r>
          </a:p>
        </p:txBody>
      </p:sp>
      <p:grpSp>
        <p:nvGrpSpPr>
          <p:cNvPr id="23" name="Group 22">
            <a:extLst>
              <a:ext uri="{FF2B5EF4-FFF2-40B4-BE49-F238E27FC236}">
                <a16:creationId xmlns:a16="http://schemas.microsoft.com/office/drawing/2014/main" id="{658608F1-9A1D-4495-A644-56D4A1011BB3}"/>
              </a:ext>
            </a:extLst>
          </p:cNvPr>
          <p:cNvGrpSpPr/>
          <p:nvPr/>
        </p:nvGrpSpPr>
        <p:grpSpPr>
          <a:xfrm>
            <a:off x="540115" y="1310481"/>
            <a:ext cx="2672419" cy="2476244"/>
            <a:chOff x="908939" y="1299511"/>
            <a:chExt cx="5320361" cy="4929808"/>
          </a:xfrm>
        </p:grpSpPr>
        <p:grpSp>
          <p:nvGrpSpPr>
            <p:cNvPr id="24" name="Group 23">
              <a:extLst>
                <a:ext uri="{FF2B5EF4-FFF2-40B4-BE49-F238E27FC236}">
                  <a16:creationId xmlns:a16="http://schemas.microsoft.com/office/drawing/2014/main" id="{400D0CC6-2396-490C-A42B-EAB2795C68F6}"/>
                </a:ext>
              </a:extLst>
            </p:cNvPr>
            <p:cNvGrpSpPr/>
            <p:nvPr/>
          </p:nvGrpSpPr>
          <p:grpSpPr>
            <a:xfrm>
              <a:off x="908939" y="3032281"/>
              <a:ext cx="3374574" cy="3197038"/>
              <a:chOff x="7896385" y="3137166"/>
              <a:chExt cx="2982619" cy="2825704"/>
            </a:xfrm>
            <a:solidFill>
              <a:schemeClr val="tx1">
                <a:lumMod val="65000"/>
                <a:lumOff val="35000"/>
              </a:schemeClr>
            </a:solidFill>
          </p:grpSpPr>
          <p:sp>
            <p:nvSpPr>
              <p:cNvPr id="31" name="Rounded Rectangle 7">
                <a:extLst>
                  <a:ext uri="{FF2B5EF4-FFF2-40B4-BE49-F238E27FC236}">
                    <a16:creationId xmlns:a16="http://schemas.microsoft.com/office/drawing/2014/main" id="{3CA9CA69-188F-42DB-B51C-3893E32B60C7}"/>
                  </a:ext>
                </a:extLst>
              </p:cNvPr>
              <p:cNvSpPr/>
              <p:nvPr/>
            </p:nvSpPr>
            <p:spPr>
              <a:xfrm>
                <a:off x="8210366" y="3137166"/>
                <a:ext cx="2351766" cy="2825704"/>
              </a:xfrm>
              <a:prstGeom prst="roundRect">
                <a:avLst>
                  <a:gd name="adj" fmla="val 6085"/>
                </a:avLst>
              </a:prstGeom>
              <a:grpFill/>
              <a:ln w="269875">
                <a:solidFill>
                  <a:schemeClr val="tx1">
                    <a:lumMod val="50000"/>
                    <a:lumOff val="50000"/>
                  </a:schemeClr>
                </a:solidFill>
              </a:ln>
              <a:effectLst>
                <a:outerShdw blurRad="381000" dist="127000" dir="14400000" sy="23000" kx="1200000" algn="br" rotWithShape="0">
                  <a:prstClr val="black">
                    <a:alpha val="20000"/>
                  </a:prstClr>
                </a:outerShdw>
              </a:effectLst>
              <a:scene3d>
                <a:camera prst="perspectiveRelaxed" fov="3000000">
                  <a:rot lat="19744257" lon="18463385" rev="2675973"/>
                </a:camera>
                <a:lightRig rig="balanced" dir="t"/>
              </a:scene3d>
              <a:sp3d extrusionH="114300" prstMaterial="matte">
                <a:bevelT w="127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32" name="Freeform: Shape 59">
                <a:extLst>
                  <a:ext uri="{FF2B5EF4-FFF2-40B4-BE49-F238E27FC236}">
                    <a16:creationId xmlns:a16="http://schemas.microsoft.com/office/drawing/2014/main" id="{581BBD27-6F4A-4222-9018-8D8B2ED47600}"/>
                  </a:ext>
                </a:extLst>
              </p:cNvPr>
              <p:cNvSpPr/>
              <p:nvPr/>
            </p:nvSpPr>
            <p:spPr>
              <a:xfrm>
                <a:off x="7896385" y="3756661"/>
                <a:ext cx="2982619" cy="1816243"/>
              </a:xfrm>
              <a:custGeom>
                <a:avLst/>
                <a:gdLst>
                  <a:gd name="connsiteX0" fmla="*/ 0 w 2879387"/>
                  <a:gd name="connsiteY0" fmla="*/ 175098 h 1789889"/>
                  <a:gd name="connsiteX1" fmla="*/ 1498059 w 2879387"/>
                  <a:gd name="connsiteY1" fmla="*/ 1789889 h 1789889"/>
                  <a:gd name="connsiteX2" fmla="*/ 2879387 w 2879387"/>
                  <a:gd name="connsiteY2" fmla="*/ 1420238 h 1789889"/>
                  <a:gd name="connsiteX3" fmla="*/ 1400783 w 2879387"/>
                  <a:gd name="connsiteY3" fmla="*/ 0 h 1789889"/>
                  <a:gd name="connsiteX4" fmla="*/ 0 w 2879387"/>
                  <a:gd name="connsiteY4" fmla="*/ 175098 h 1789889"/>
                  <a:gd name="connsiteX0" fmla="*/ 0 w 2918298"/>
                  <a:gd name="connsiteY0" fmla="*/ 194553 h 1789889"/>
                  <a:gd name="connsiteX1" fmla="*/ 1536970 w 2918298"/>
                  <a:gd name="connsiteY1" fmla="*/ 1789889 h 1789889"/>
                  <a:gd name="connsiteX2" fmla="*/ 2918298 w 2918298"/>
                  <a:gd name="connsiteY2" fmla="*/ 1420238 h 1789889"/>
                  <a:gd name="connsiteX3" fmla="*/ 1439694 w 2918298"/>
                  <a:gd name="connsiteY3" fmla="*/ 0 h 1789889"/>
                  <a:gd name="connsiteX4" fmla="*/ 0 w 2918298"/>
                  <a:gd name="connsiteY4" fmla="*/ 194553 h 1789889"/>
                  <a:gd name="connsiteX0" fmla="*/ 0 w 2937754"/>
                  <a:gd name="connsiteY0" fmla="*/ 194553 h 1789889"/>
                  <a:gd name="connsiteX1" fmla="*/ 1536970 w 2937754"/>
                  <a:gd name="connsiteY1" fmla="*/ 1789889 h 1789889"/>
                  <a:gd name="connsiteX2" fmla="*/ 2937754 w 2937754"/>
                  <a:gd name="connsiteY2" fmla="*/ 1410511 h 1789889"/>
                  <a:gd name="connsiteX3" fmla="*/ 1439694 w 2937754"/>
                  <a:gd name="connsiteY3" fmla="*/ 0 h 1789889"/>
                  <a:gd name="connsiteX4" fmla="*/ 0 w 2937754"/>
                  <a:gd name="connsiteY4" fmla="*/ 194553 h 1789889"/>
                  <a:gd name="connsiteX0" fmla="*/ 0 w 2937754"/>
                  <a:gd name="connsiteY0" fmla="*/ 194553 h 1789889"/>
                  <a:gd name="connsiteX1" fmla="*/ 1536970 w 2937754"/>
                  <a:gd name="connsiteY1" fmla="*/ 1789889 h 1789889"/>
                  <a:gd name="connsiteX2" fmla="*/ 2937754 w 2937754"/>
                  <a:gd name="connsiteY2" fmla="*/ 1410511 h 1789889"/>
                  <a:gd name="connsiteX3" fmla="*/ 1400783 w 2937754"/>
                  <a:gd name="connsiteY3" fmla="*/ 0 h 1789889"/>
                  <a:gd name="connsiteX4" fmla="*/ 0 w 2937754"/>
                  <a:gd name="connsiteY4" fmla="*/ 194553 h 1789889"/>
                  <a:gd name="connsiteX0" fmla="*/ 0 w 2937754"/>
                  <a:gd name="connsiteY0" fmla="*/ 194553 h 1789889"/>
                  <a:gd name="connsiteX1" fmla="*/ 1536970 w 2937754"/>
                  <a:gd name="connsiteY1" fmla="*/ 1789889 h 1789889"/>
                  <a:gd name="connsiteX2" fmla="*/ 2937754 w 2937754"/>
                  <a:gd name="connsiteY2" fmla="*/ 1429967 h 1789889"/>
                  <a:gd name="connsiteX3" fmla="*/ 1400783 w 2937754"/>
                  <a:gd name="connsiteY3" fmla="*/ 0 h 1789889"/>
                  <a:gd name="connsiteX4" fmla="*/ 0 w 2937754"/>
                  <a:gd name="connsiteY4" fmla="*/ 194553 h 1789889"/>
                  <a:gd name="connsiteX0" fmla="*/ 0 w 2947481"/>
                  <a:gd name="connsiteY0" fmla="*/ 194553 h 1789889"/>
                  <a:gd name="connsiteX1" fmla="*/ 1536970 w 2947481"/>
                  <a:gd name="connsiteY1" fmla="*/ 1789889 h 1789889"/>
                  <a:gd name="connsiteX2" fmla="*/ 2947481 w 2947481"/>
                  <a:gd name="connsiteY2" fmla="*/ 1429967 h 1789889"/>
                  <a:gd name="connsiteX3" fmla="*/ 1400783 w 2947481"/>
                  <a:gd name="connsiteY3" fmla="*/ 0 h 1789889"/>
                  <a:gd name="connsiteX4" fmla="*/ 0 w 2947481"/>
                  <a:gd name="connsiteY4" fmla="*/ 194553 h 1789889"/>
                  <a:gd name="connsiteX0" fmla="*/ 0 w 2947481"/>
                  <a:gd name="connsiteY0" fmla="*/ 194553 h 1851382"/>
                  <a:gd name="connsiteX1" fmla="*/ 1545755 w 2947481"/>
                  <a:gd name="connsiteY1" fmla="*/ 1851382 h 1851382"/>
                  <a:gd name="connsiteX2" fmla="*/ 2947481 w 2947481"/>
                  <a:gd name="connsiteY2" fmla="*/ 1429967 h 1851382"/>
                  <a:gd name="connsiteX3" fmla="*/ 1400783 w 2947481"/>
                  <a:gd name="connsiteY3" fmla="*/ 0 h 1851382"/>
                  <a:gd name="connsiteX4" fmla="*/ 0 w 2947481"/>
                  <a:gd name="connsiteY4" fmla="*/ 194553 h 1851382"/>
                  <a:gd name="connsiteX0" fmla="*/ 0 w 2965050"/>
                  <a:gd name="connsiteY0" fmla="*/ 194553 h 1851382"/>
                  <a:gd name="connsiteX1" fmla="*/ 1545755 w 2965050"/>
                  <a:gd name="connsiteY1" fmla="*/ 1851382 h 1851382"/>
                  <a:gd name="connsiteX2" fmla="*/ 2965050 w 2965050"/>
                  <a:gd name="connsiteY2" fmla="*/ 1447537 h 1851382"/>
                  <a:gd name="connsiteX3" fmla="*/ 1400783 w 2965050"/>
                  <a:gd name="connsiteY3" fmla="*/ 0 h 1851382"/>
                  <a:gd name="connsiteX4" fmla="*/ 0 w 2965050"/>
                  <a:gd name="connsiteY4" fmla="*/ 194553 h 1851382"/>
                  <a:gd name="connsiteX0" fmla="*/ 0 w 2982619"/>
                  <a:gd name="connsiteY0" fmla="*/ 194553 h 1851382"/>
                  <a:gd name="connsiteX1" fmla="*/ 1563324 w 2982619"/>
                  <a:gd name="connsiteY1" fmla="*/ 1851382 h 1851382"/>
                  <a:gd name="connsiteX2" fmla="*/ 2982619 w 2982619"/>
                  <a:gd name="connsiteY2" fmla="*/ 1447537 h 1851382"/>
                  <a:gd name="connsiteX3" fmla="*/ 1418352 w 2982619"/>
                  <a:gd name="connsiteY3" fmla="*/ 0 h 1851382"/>
                  <a:gd name="connsiteX4" fmla="*/ 0 w 2982619"/>
                  <a:gd name="connsiteY4" fmla="*/ 194553 h 1851382"/>
                  <a:gd name="connsiteX0" fmla="*/ 0 w 2982619"/>
                  <a:gd name="connsiteY0" fmla="*/ 159414 h 1816243"/>
                  <a:gd name="connsiteX1" fmla="*/ 1563324 w 2982619"/>
                  <a:gd name="connsiteY1" fmla="*/ 1816243 h 1816243"/>
                  <a:gd name="connsiteX2" fmla="*/ 2982619 w 2982619"/>
                  <a:gd name="connsiteY2" fmla="*/ 1412398 h 1816243"/>
                  <a:gd name="connsiteX3" fmla="*/ 1444706 w 2982619"/>
                  <a:gd name="connsiteY3" fmla="*/ 0 h 1816243"/>
                  <a:gd name="connsiteX4" fmla="*/ 0 w 2982619"/>
                  <a:gd name="connsiteY4" fmla="*/ 159414 h 1816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2619" h="1816243">
                    <a:moveTo>
                      <a:pt x="0" y="159414"/>
                    </a:moveTo>
                    <a:lnTo>
                      <a:pt x="1563324" y="1816243"/>
                    </a:lnTo>
                    <a:lnTo>
                      <a:pt x="2982619" y="1412398"/>
                    </a:lnTo>
                    <a:lnTo>
                      <a:pt x="1444706" y="0"/>
                    </a:lnTo>
                    <a:lnTo>
                      <a:pt x="0" y="1594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13">
              <a:extLst>
                <a:ext uri="{FF2B5EF4-FFF2-40B4-BE49-F238E27FC236}">
                  <a16:creationId xmlns:a16="http://schemas.microsoft.com/office/drawing/2014/main" id="{90CFD90F-AC37-46F1-BE78-26F12FF3DBFB}"/>
                </a:ext>
              </a:extLst>
            </p:cNvPr>
            <p:cNvSpPr>
              <a:spLocks/>
            </p:cNvSpPr>
            <p:nvPr/>
          </p:nvSpPr>
          <p:spPr bwMode="auto">
            <a:xfrm rot="10437640" flipV="1">
              <a:off x="2017747" y="3793707"/>
              <a:ext cx="1249240" cy="1872749"/>
            </a:xfrm>
            <a:custGeom>
              <a:avLst/>
              <a:gdLst>
                <a:gd name="T0" fmla="*/ 388 w 2127"/>
                <a:gd name="T1" fmla="*/ 1550 h 3157"/>
                <a:gd name="T2" fmla="*/ 312 w 2127"/>
                <a:gd name="T3" fmla="*/ 1481 h 3157"/>
                <a:gd name="T4" fmla="*/ 259 w 2127"/>
                <a:gd name="T5" fmla="*/ 1260 h 3157"/>
                <a:gd name="T6" fmla="*/ 380 w 2127"/>
                <a:gd name="T7" fmla="*/ 1152 h 3157"/>
                <a:gd name="T8" fmla="*/ 318 w 2127"/>
                <a:gd name="T9" fmla="*/ 915 h 3157"/>
                <a:gd name="T10" fmla="*/ 345 w 2127"/>
                <a:gd name="T11" fmla="*/ 802 h 3157"/>
                <a:gd name="T12" fmla="*/ 349 w 2127"/>
                <a:gd name="T13" fmla="*/ 635 h 3157"/>
                <a:gd name="T14" fmla="*/ 421 w 2127"/>
                <a:gd name="T15" fmla="*/ 485 h 3157"/>
                <a:gd name="T16" fmla="*/ 561 w 2127"/>
                <a:gd name="T17" fmla="*/ 367 h 3157"/>
                <a:gd name="T18" fmla="*/ 569 w 2127"/>
                <a:gd name="T19" fmla="*/ 271 h 3157"/>
                <a:gd name="T20" fmla="*/ 561 w 2127"/>
                <a:gd name="T21" fmla="*/ 181 h 3157"/>
                <a:gd name="T22" fmla="*/ 625 w 2127"/>
                <a:gd name="T23" fmla="*/ 148 h 3157"/>
                <a:gd name="T24" fmla="*/ 769 w 2127"/>
                <a:gd name="T25" fmla="*/ 90 h 3157"/>
                <a:gd name="T26" fmla="*/ 909 w 2127"/>
                <a:gd name="T27" fmla="*/ 57 h 3157"/>
                <a:gd name="T28" fmla="*/ 1114 w 2127"/>
                <a:gd name="T29" fmla="*/ 148 h 3157"/>
                <a:gd name="T30" fmla="*/ 1236 w 2127"/>
                <a:gd name="T31" fmla="*/ 300 h 3157"/>
                <a:gd name="T32" fmla="*/ 1447 w 2127"/>
                <a:gd name="T33" fmla="*/ 373 h 3157"/>
                <a:gd name="T34" fmla="*/ 1554 w 2127"/>
                <a:gd name="T35" fmla="*/ 475 h 3157"/>
                <a:gd name="T36" fmla="*/ 1775 w 2127"/>
                <a:gd name="T37" fmla="*/ 691 h 3157"/>
                <a:gd name="T38" fmla="*/ 1677 w 2127"/>
                <a:gd name="T39" fmla="*/ 814 h 3157"/>
                <a:gd name="T40" fmla="*/ 1939 w 2127"/>
                <a:gd name="T41" fmla="*/ 1097 h 3157"/>
                <a:gd name="T42" fmla="*/ 1890 w 2127"/>
                <a:gd name="T43" fmla="*/ 1273 h 3157"/>
                <a:gd name="T44" fmla="*/ 2095 w 2127"/>
                <a:gd name="T45" fmla="*/ 1310 h 3157"/>
                <a:gd name="T46" fmla="*/ 1794 w 2127"/>
                <a:gd name="T47" fmla="*/ 1274 h 3157"/>
                <a:gd name="T48" fmla="*/ 1811 w 2127"/>
                <a:gd name="T49" fmla="*/ 1429 h 3157"/>
                <a:gd name="T50" fmla="*/ 1930 w 2127"/>
                <a:gd name="T51" fmla="*/ 1478 h 3157"/>
                <a:gd name="T52" fmla="*/ 1627 w 2127"/>
                <a:gd name="T53" fmla="*/ 1415 h 3157"/>
                <a:gd name="T54" fmla="*/ 1667 w 2127"/>
                <a:gd name="T55" fmla="*/ 1497 h 3157"/>
                <a:gd name="T56" fmla="*/ 1629 w 2127"/>
                <a:gd name="T57" fmla="*/ 1664 h 3157"/>
                <a:gd name="T58" fmla="*/ 1496 w 2127"/>
                <a:gd name="T59" fmla="*/ 1500 h 3157"/>
                <a:gd name="T60" fmla="*/ 1532 w 2127"/>
                <a:gd name="T61" fmla="*/ 1589 h 3157"/>
                <a:gd name="T62" fmla="*/ 1509 w 2127"/>
                <a:gd name="T63" fmla="*/ 1647 h 3157"/>
                <a:gd name="T64" fmla="*/ 1579 w 2127"/>
                <a:gd name="T65" fmla="*/ 1799 h 3157"/>
                <a:gd name="T66" fmla="*/ 1631 w 2127"/>
                <a:gd name="T67" fmla="*/ 2080 h 3157"/>
                <a:gd name="T68" fmla="*/ 1652 w 2127"/>
                <a:gd name="T69" fmla="*/ 2242 h 3157"/>
                <a:gd name="T70" fmla="*/ 1572 w 2127"/>
                <a:gd name="T71" fmla="*/ 2303 h 3157"/>
                <a:gd name="T72" fmla="*/ 1567 w 2127"/>
                <a:gd name="T73" fmla="*/ 2433 h 3157"/>
                <a:gd name="T74" fmla="*/ 1498 w 2127"/>
                <a:gd name="T75" fmla="*/ 2455 h 3157"/>
                <a:gd name="T76" fmla="*/ 1384 w 2127"/>
                <a:gd name="T77" fmla="*/ 2483 h 3157"/>
                <a:gd name="T78" fmla="*/ 1251 w 2127"/>
                <a:gd name="T79" fmla="*/ 2679 h 3157"/>
                <a:gd name="T80" fmla="*/ 998 w 2127"/>
                <a:gd name="T81" fmla="*/ 2538 h 3157"/>
                <a:gd name="T82" fmla="*/ 790 w 2127"/>
                <a:gd name="T83" fmla="*/ 2468 h 3157"/>
                <a:gd name="T84" fmla="*/ 649 w 2127"/>
                <a:gd name="T85" fmla="*/ 2321 h 3157"/>
                <a:gd name="T86" fmla="*/ 513 w 2127"/>
                <a:gd name="T87" fmla="*/ 2337 h 3157"/>
                <a:gd name="T88" fmla="*/ 574 w 2127"/>
                <a:gd name="T89" fmla="*/ 2476 h 3157"/>
                <a:gd name="T90" fmla="*/ 545 w 2127"/>
                <a:gd name="T91" fmla="*/ 2580 h 3157"/>
                <a:gd name="T92" fmla="*/ 349 w 2127"/>
                <a:gd name="T93" fmla="*/ 2754 h 3157"/>
                <a:gd name="T94" fmla="*/ 407 w 2127"/>
                <a:gd name="T95" fmla="*/ 2783 h 3157"/>
                <a:gd name="T96" fmla="*/ 456 w 2127"/>
                <a:gd name="T97" fmla="*/ 2817 h 3157"/>
                <a:gd name="T98" fmla="*/ 449 w 2127"/>
                <a:gd name="T99" fmla="*/ 2968 h 3157"/>
                <a:gd name="T100" fmla="*/ 392 w 2127"/>
                <a:gd name="T101" fmla="*/ 3084 h 3157"/>
                <a:gd name="T102" fmla="*/ 349 w 2127"/>
                <a:gd name="T103" fmla="*/ 3149 h 3157"/>
                <a:gd name="T104" fmla="*/ 164 w 2127"/>
                <a:gd name="T105" fmla="*/ 3145 h 3157"/>
                <a:gd name="T106" fmla="*/ 18 w 2127"/>
                <a:gd name="T107" fmla="*/ 2940 h 3157"/>
                <a:gd name="T108" fmla="*/ 139 w 2127"/>
                <a:gd name="T109" fmla="*/ 2743 h 3157"/>
                <a:gd name="T110" fmla="*/ 100 w 2127"/>
                <a:gd name="T111" fmla="*/ 2541 h 3157"/>
                <a:gd name="T112" fmla="*/ 211 w 2127"/>
                <a:gd name="T113" fmla="*/ 2293 h 3157"/>
                <a:gd name="T114" fmla="*/ 341 w 2127"/>
                <a:gd name="T115" fmla="*/ 2266 h 3157"/>
                <a:gd name="T116" fmla="*/ 417 w 2127"/>
                <a:gd name="T117" fmla="*/ 2296 h 3157"/>
                <a:gd name="T118" fmla="*/ 508 w 2127"/>
                <a:gd name="T119" fmla="*/ 2062 h 3157"/>
                <a:gd name="T120" fmla="*/ 488 w 2127"/>
                <a:gd name="T121" fmla="*/ 1904 h 3157"/>
                <a:gd name="T122" fmla="*/ 496 w 2127"/>
                <a:gd name="T123" fmla="*/ 1782 h 3157"/>
                <a:gd name="T124" fmla="*/ 514 w 2127"/>
                <a:gd name="T125" fmla="*/ 1618 h 3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27" h="3157">
                  <a:moveTo>
                    <a:pt x="440" y="1547"/>
                  </a:moveTo>
                  <a:cubicBezTo>
                    <a:pt x="431" y="1553"/>
                    <a:pt x="430" y="1563"/>
                    <a:pt x="426" y="1570"/>
                  </a:cubicBezTo>
                  <a:cubicBezTo>
                    <a:pt x="422" y="1577"/>
                    <a:pt x="419" y="1587"/>
                    <a:pt x="408" y="1586"/>
                  </a:cubicBezTo>
                  <a:cubicBezTo>
                    <a:pt x="395" y="1585"/>
                    <a:pt x="382" y="1582"/>
                    <a:pt x="376" y="1569"/>
                  </a:cubicBezTo>
                  <a:cubicBezTo>
                    <a:pt x="370" y="1558"/>
                    <a:pt x="372" y="1549"/>
                    <a:pt x="388" y="1550"/>
                  </a:cubicBezTo>
                  <a:cubicBezTo>
                    <a:pt x="399" y="1551"/>
                    <a:pt x="401" y="1544"/>
                    <a:pt x="401" y="1535"/>
                  </a:cubicBezTo>
                  <a:cubicBezTo>
                    <a:pt x="403" y="1510"/>
                    <a:pt x="380" y="1494"/>
                    <a:pt x="357" y="1505"/>
                  </a:cubicBezTo>
                  <a:cubicBezTo>
                    <a:pt x="349" y="1508"/>
                    <a:pt x="342" y="1512"/>
                    <a:pt x="333" y="1515"/>
                  </a:cubicBezTo>
                  <a:cubicBezTo>
                    <a:pt x="323" y="1517"/>
                    <a:pt x="315" y="1514"/>
                    <a:pt x="309" y="1505"/>
                  </a:cubicBezTo>
                  <a:cubicBezTo>
                    <a:pt x="302" y="1496"/>
                    <a:pt x="307" y="1489"/>
                    <a:pt x="312" y="1481"/>
                  </a:cubicBezTo>
                  <a:cubicBezTo>
                    <a:pt x="321" y="1467"/>
                    <a:pt x="336" y="1464"/>
                    <a:pt x="351" y="1459"/>
                  </a:cubicBezTo>
                  <a:cubicBezTo>
                    <a:pt x="387" y="1447"/>
                    <a:pt x="387" y="1447"/>
                    <a:pt x="375" y="1411"/>
                  </a:cubicBezTo>
                  <a:cubicBezTo>
                    <a:pt x="364" y="1376"/>
                    <a:pt x="354" y="1342"/>
                    <a:pt x="353" y="1306"/>
                  </a:cubicBezTo>
                  <a:cubicBezTo>
                    <a:pt x="353" y="1294"/>
                    <a:pt x="346" y="1293"/>
                    <a:pt x="338" y="1291"/>
                  </a:cubicBezTo>
                  <a:cubicBezTo>
                    <a:pt x="312" y="1284"/>
                    <a:pt x="286" y="1275"/>
                    <a:pt x="259" y="1260"/>
                  </a:cubicBezTo>
                  <a:cubicBezTo>
                    <a:pt x="282" y="1252"/>
                    <a:pt x="302" y="1256"/>
                    <a:pt x="323" y="1257"/>
                  </a:cubicBezTo>
                  <a:cubicBezTo>
                    <a:pt x="367" y="1259"/>
                    <a:pt x="387" y="1243"/>
                    <a:pt x="392" y="1204"/>
                  </a:cubicBezTo>
                  <a:cubicBezTo>
                    <a:pt x="395" y="1186"/>
                    <a:pt x="389" y="1176"/>
                    <a:pt x="371" y="1172"/>
                  </a:cubicBezTo>
                  <a:cubicBezTo>
                    <a:pt x="363" y="1170"/>
                    <a:pt x="355" y="1170"/>
                    <a:pt x="348" y="1164"/>
                  </a:cubicBezTo>
                  <a:cubicBezTo>
                    <a:pt x="356" y="1152"/>
                    <a:pt x="369" y="1152"/>
                    <a:pt x="380" y="1152"/>
                  </a:cubicBezTo>
                  <a:cubicBezTo>
                    <a:pt x="392" y="1152"/>
                    <a:pt x="395" y="1147"/>
                    <a:pt x="396" y="1137"/>
                  </a:cubicBezTo>
                  <a:cubicBezTo>
                    <a:pt x="398" y="1109"/>
                    <a:pt x="388" y="1086"/>
                    <a:pt x="374" y="1063"/>
                  </a:cubicBezTo>
                  <a:cubicBezTo>
                    <a:pt x="366" y="1050"/>
                    <a:pt x="357" y="1036"/>
                    <a:pt x="349" y="1023"/>
                  </a:cubicBezTo>
                  <a:cubicBezTo>
                    <a:pt x="337" y="1002"/>
                    <a:pt x="333" y="980"/>
                    <a:pt x="340" y="957"/>
                  </a:cubicBezTo>
                  <a:cubicBezTo>
                    <a:pt x="346" y="934"/>
                    <a:pt x="340" y="923"/>
                    <a:pt x="318" y="915"/>
                  </a:cubicBezTo>
                  <a:cubicBezTo>
                    <a:pt x="315" y="914"/>
                    <a:pt x="312" y="914"/>
                    <a:pt x="307" y="913"/>
                  </a:cubicBezTo>
                  <a:cubicBezTo>
                    <a:pt x="316" y="897"/>
                    <a:pt x="331" y="894"/>
                    <a:pt x="344" y="889"/>
                  </a:cubicBezTo>
                  <a:cubicBezTo>
                    <a:pt x="360" y="883"/>
                    <a:pt x="372" y="874"/>
                    <a:pt x="377" y="857"/>
                  </a:cubicBezTo>
                  <a:cubicBezTo>
                    <a:pt x="382" y="845"/>
                    <a:pt x="380" y="836"/>
                    <a:pt x="367" y="831"/>
                  </a:cubicBezTo>
                  <a:cubicBezTo>
                    <a:pt x="353" y="826"/>
                    <a:pt x="344" y="819"/>
                    <a:pt x="345" y="802"/>
                  </a:cubicBezTo>
                  <a:cubicBezTo>
                    <a:pt x="345" y="786"/>
                    <a:pt x="357" y="784"/>
                    <a:pt x="369" y="781"/>
                  </a:cubicBezTo>
                  <a:cubicBezTo>
                    <a:pt x="373" y="780"/>
                    <a:pt x="380" y="780"/>
                    <a:pt x="379" y="773"/>
                  </a:cubicBezTo>
                  <a:cubicBezTo>
                    <a:pt x="379" y="765"/>
                    <a:pt x="375" y="756"/>
                    <a:pt x="367" y="754"/>
                  </a:cubicBezTo>
                  <a:cubicBezTo>
                    <a:pt x="345" y="748"/>
                    <a:pt x="347" y="734"/>
                    <a:pt x="352" y="716"/>
                  </a:cubicBezTo>
                  <a:cubicBezTo>
                    <a:pt x="358" y="689"/>
                    <a:pt x="357" y="662"/>
                    <a:pt x="349" y="635"/>
                  </a:cubicBezTo>
                  <a:cubicBezTo>
                    <a:pt x="347" y="627"/>
                    <a:pt x="346" y="620"/>
                    <a:pt x="351" y="613"/>
                  </a:cubicBezTo>
                  <a:cubicBezTo>
                    <a:pt x="364" y="593"/>
                    <a:pt x="371" y="574"/>
                    <a:pt x="356" y="551"/>
                  </a:cubicBezTo>
                  <a:cubicBezTo>
                    <a:pt x="351" y="542"/>
                    <a:pt x="361" y="537"/>
                    <a:pt x="367" y="538"/>
                  </a:cubicBezTo>
                  <a:cubicBezTo>
                    <a:pt x="400" y="545"/>
                    <a:pt x="411" y="528"/>
                    <a:pt x="413" y="499"/>
                  </a:cubicBezTo>
                  <a:cubicBezTo>
                    <a:pt x="414" y="494"/>
                    <a:pt x="418" y="490"/>
                    <a:pt x="421" y="485"/>
                  </a:cubicBezTo>
                  <a:cubicBezTo>
                    <a:pt x="437" y="458"/>
                    <a:pt x="439" y="456"/>
                    <a:pt x="470" y="463"/>
                  </a:cubicBezTo>
                  <a:cubicBezTo>
                    <a:pt x="487" y="467"/>
                    <a:pt x="498" y="465"/>
                    <a:pt x="506" y="447"/>
                  </a:cubicBezTo>
                  <a:cubicBezTo>
                    <a:pt x="512" y="434"/>
                    <a:pt x="523" y="422"/>
                    <a:pt x="539" y="420"/>
                  </a:cubicBezTo>
                  <a:cubicBezTo>
                    <a:pt x="554" y="418"/>
                    <a:pt x="555" y="408"/>
                    <a:pt x="555" y="397"/>
                  </a:cubicBezTo>
                  <a:cubicBezTo>
                    <a:pt x="555" y="386"/>
                    <a:pt x="554" y="376"/>
                    <a:pt x="561" y="367"/>
                  </a:cubicBezTo>
                  <a:cubicBezTo>
                    <a:pt x="566" y="360"/>
                    <a:pt x="561" y="355"/>
                    <a:pt x="556" y="352"/>
                  </a:cubicBezTo>
                  <a:cubicBezTo>
                    <a:pt x="548" y="349"/>
                    <a:pt x="541" y="347"/>
                    <a:pt x="533" y="346"/>
                  </a:cubicBezTo>
                  <a:cubicBezTo>
                    <a:pt x="507" y="339"/>
                    <a:pt x="506" y="337"/>
                    <a:pt x="517" y="314"/>
                  </a:cubicBezTo>
                  <a:cubicBezTo>
                    <a:pt x="522" y="302"/>
                    <a:pt x="530" y="292"/>
                    <a:pt x="536" y="281"/>
                  </a:cubicBezTo>
                  <a:cubicBezTo>
                    <a:pt x="544" y="268"/>
                    <a:pt x="552" y="255"/>
                    <a:pt x="569" y="271"/>
                  </a:cubicBezTo>
                  <a:cubicBezTo>
                    <a:pt x="575" y="276"/>
                    <a:pt x="583" y="273"/>
                    <a:pt x="585" y="264"/>
                  </a:cubicBezTo>
                  <a:cubicBezTo>
                    <a:pt x="588" y="253"/>
                    <a:pt x="592" y="241"/>
                    <a:pt x="578" y="232"/>
                  </a:cubicBezTo>
                  <a:cubicBezTo>
                    <a:pt x="577" y="232"/>
                    <a:pt x="576" y="232"/>
                    <a:pt x="574" y="231"/>
                  </a:cubicBezTo>
                  <a:cubicBezTo>
                    <a:pt x="566" y="228"/>
                    <a:pt x="552" y="235"/>
                    <a:pt x="550" y="220"/>
                  </a:cubicBezTo>
                  <a:cubicBezTo>
                    <a:pt x="548" y="206"/>
                    <a:pt x="552" y="193"/>
                    <a:pt x="561" y="181"/>
                  </a:cubicBezTo>
                  <a:cubicBezTo>
                    <a:pt x="569" y="172"/>
                    <a:pt x="580" y="166"/>
                    <a:pt x="591" y="162"/>
                  </a:cubicBezTo>
                  <a:cubicBezTo>
                    <a:pt x="600" y="159"/>
                    <a:pt x="607" y="159"/>
                    <a:pt x="608" y="171"/>
                  </a:cubicBezTo>
                  <a:cubicBezTo>
                    <a:pt x="609" y="175"/>
                    <a:pt x="611" y="179"/>
                    <a:pt x="615" y="179"/>
                  </a:cubicBezTo>
                  <a:cubicBezTo>
                    <a:pt x="622" y="179"/>
                    <a:pt x="623" y="174"/>
                    <a:pt x="623" y="170"/>
                  </a:cubicBezTo>
                  <a:cubicBezTo>
                    <a:pt x="624" y="162"/>
                    <a:pt x="624" y="155"/>
                    <a:pt x="625" y="148"/>
                  </a:cubicBezTo>
                  <a:cubicBezTo>
                    <a:pt x="628" y="124"/>
                    <a:pt x="644" y="115"/>
                    <a:pt x="666" y="124"/>
                  </a:cubicBezTo>
                  <a:cubicBezTo>
                    <a:pt x="669" y="125"/>
                    <a:pt x="671" y="126"/>
                    <a:pt x="673" y="127"/>
                  </a:cubicBezTo>
                  <a:cubicBezTo>
                    <a:pt x="705" y="144"/>
                    <a:pt x="710" y="143"/>
                    <a:pt x="725" y="109"/>
                  </a:cubicBezTo>
                  <a:cubicBezTo>
                    <a:pt x="731" y="96"/>
                    <a:pt x="738" y="89"/>
                    <a:pt x="753" y="91"/>
                  </a:cubicBezTo>
                  <a:cubicBezTo>
                    <a:pt x="759" y="92"/>
                    <a:pt x="764" y="91"/>
                    <a:pt x="769" y="90"/>
                  </a:cubicBezTo>
                  <a:cubicBezTo>
                    <a:pt x="799" y="89"/>
                    <a:pt x="822" y="78"/>
                    <a:pt x="829" y="45"/>
                  </a:cubicBezTo>
                  <a:cubicBezTo>
                    <a:pt x="832" y="33"/>
                    <a:pt x="837" y="21"/>
                    <a:pt x="845" y="11"/>
                  </a:cubicBezTo>
                  <a:cubicBezTo>
                    <a:pt x="850" y="4"/>
                    <a:pt x="858" y="0"/>
                    <a:pt x="866" y="3"/>
                  </a:cubicBezTo>
                  <a:cubicBezTo>
                    <a:pt x="876" y="6"/>
                    <a:pt x="872" y="15"/>
                    <a:pt x="871" y="22"/>
                  </a:cubicBezTo>
                  <a:cubicBezTo>
                    <a:pt x="867" y="66"/>
                    <a:pt x="867" y="66"/>
                    <a:pt x="909" y="57"/>
                  </a:cubicBezTo>
                  <a:cubicBezTo>
                    <a:pt x="924" y="54"/>
                    <a:pt x="938" y="53"/>
                    <a:pt x="953" y="56"/>
                  </a:cubicBezTo>
                  <a:cubicBezTo>
                    <a:pt x="968" y="60"/>
                    <a:pt x="980" y="63"/>
                    <a:pt x="986" y="82"/>
                  </a:cubicBezTo>
                  <a:cubicBezTo>
                    <a:pt x="996" y="109"/>
                    <a:pt x="1034" y="117"/>
                    <a:pt x="1066" y="102"/>
                  </a:cubicBezTo>
                  <a:cubicBezTo>
                    <a:pt x="1071" y="100"/>
                    <a:pt x="1075" y="97"/>
                    <a:pt x="1081" y="94"/>
                  </a:cubicBezTo>
                  <a:cubicBezTo>
                    <a:pt x="1085" y="117"/>
                    <a:pt x="1091" y="138"/>
                    <a:pt x="1114" y="148"/>
                  </a:cubicBezTo>
                  <a:cubicBezTo>
                    <a:pt x="1135" y="157"/>
                    <a:pt x="1155" y="152"/>
                    <a:pt x="1176" y="148"/>
                  </a:cubicBezTo>
                  <a:cubicBezTo>
                    <a:pt x="1178" y="154"/>
                    <a:pt x="1174" y="156"/>
                    <a:pt x="1172" y="159"/>
                  </a:cubicBezTo>
                  <a:cubicBezTo>
                    <a:pt x="1152" y="181"/>
                    <a:pt x="1160" y="206"/>
                    <a:pt x="1189" y="215"/>
                  </a:cubicBezTo>
                  <a:cubicBezTo>
                    <a:pt x="1219" y="224"/>
                    <a:pt x="1219" y="224"/>
                    <a:pt x="1209" y="254"/>
                  </a:cubicBezTo>
                  <a:cubicBezTo>
                    <a:pt x="1202" y="275"/>
                    <a:pt x="1214" y="297"/>
                    <a:pt x="1236" y="300"/>
                  </a:cubicBezTo>
                  <a:cubicBezTo>
                    <a:pt x="1247" y="302"/>
                    <a:pt x="1248" y="292"/>
                    <a:pt x="1250" y="285"/>
                  </a:cubicBezTo>
                  <a:cubicBezTo>
                    <a:pt x="1253" y="273"/>
                    <a:pt x="1255" y="259"/>
                    <a:pt x="1270" y="255"/>
                  </a:cubicBezTo>
                  <a:cubicBezTo>
                    <a:pt x="1280" y="253"/>
                    <a:pt x="1287" y="252"/>
                    <a:pt x="1283" y="267"/>
                  </a:cubicBezTo>
                  <a:cubicBezTo>
                    <a:pt x="1274" y="305"/>
                    <a:pt x="1284" y="318"/>
                    <a:pt x="1322" y="321"/>
                  </a:cubicBezTo>
                  <a:cubicBezTo>
                    <a:pt x="1370" y="325"/>
                    <a:pt x="1411" y="342"/>
                    <a:pt x="1447" y="373"/>
                  </a:cubicBezTo>
                  <a:cubicBezTo>
                    <a:pt x="1465" y="389"/>
                    <a:pt x="1484" y="402"/>
                    <a:pt x="1507" y="410"/>
                  </a:cubicBezTo>
                  <a:cubicBezTo>
                    <a:pt x="1519" y="414"/>
                    <a:pt x="1530" y="414"/>
                    <a:pt x="1540" y="405"/>
                  </a:cubicBezTo>
                  <a:cubicBezTo>
                    <a:pt x="1549" y="397"/>
                    <a:pt x="1560" y="392"/>
                    <a:pt x="1570" y="402"/>
                  </a:cubicBezTo>
                  <a:cubicBezTo>
                    <a:pt x="1580" y="413"/>
                    <a:pt x="1569" y="421"/>
                    <a:pt x="1563" y="427"/>
                  </a:cubicBezTo>
                  <a:cubicBezTo>
                    <a:pt x="1548" y="442"/>
                    <a:pt x="1547" y="456"/>
                    <a:pt x="1554" y="475"/>
                  </a:cubicBezTo>
                  <a:cubicBezTo>
                    <a:pt x="1581" y="551"/>
                    <a:pt x="1584" y="629"/>
                    <a:pt x="1581" y="708"/>
                  </a:cubicBezTo>
                  <a:cubicBezTo>
                    <a:pt x="1580" y="748"/>
                    <a:pt x="1580" y="748"/>
                    <a:pt x="1616" y="763"/>
                  </a:cubicBezTo>
                  <a:cubicBezTo>
                    <a:pt x="1649" y="776"/>
                    <a:pt x="1649" y="776"/>
                    <a:pt x="1675" y="750"/>
                  </a:cubicBezTo>
                  <a:cubicBezTo>
                    <a:pt x="1693" y="732"/>
                    <a:pt x="1711" y="713"/>
                    <a:pt x="1734" y="700"/>
                  </a:cubicBezTo>
                  <a:cubicBezTo>
                    <a:pt x="1746" y="694"/>
                    <a:pt x="1759" y="688"/>
                    <a:pt x="1775" y="691"/>
                  </a:cubicBezTo>
                  <a:cubicBezTo>
                    <a:pt x="1772" y="703"/>
                    <a:pt x="1764" y="711"/>
                    <a:pt x="1758" y="720"/>
                  </a:cubicBezTo>
                  <a:cubicBezTo>
                    <a:pt x="1746" y="738"/>
                    <a:pt x="1738" y="757"/>
                    <a:pt x="1738" y="778"/>
                  </a:cubicBezTo>
                  <a:cubicBezTo>
                    <a:pt x="1737" y="790"/>
                    <a:pt x="1733" y="792"/>
                    <a:pt x="1722" y="791"/>
                  </a:cubicBezTo>
                  <a:cubicBezTo>
                    <a:pt x="1711" y="790"/>
                    <a:pt x="1699" y="790"/>
                    <a:pt x="1689" y="796"/>
                  </a:cubicBezTo>
                  <a:cubicBezTo>
                    <a:pt x="1683" y="801"/>
                    <a:pt x="1678" y="807"/>
                    <a:pt x="1677" y="814"/>
                  </a:cubicBezTo>
                  <a:cubicBezTo>
                    <a:pt x="1677" y="823"/>
                    <a:pt x="1686" y="823"/>
                    <a:pt x="1692" y="825"/>
                  </a:cubicBezTo>
                  <a:cubicBezTo>
                    <a:pt x="1732" y="839"/>
                    <a:pt x="1772" y="852"/>
                    <a:pt x="1813" y="867"/>
                  </a:cubicBezTo>
                  <a:cubicBezTo>
                    <a:pt x="1837" y="875"/>
                    <a:pt x="1861" y="886"/>
                    <a:pt x="1882" y="902"/>
                  </a:cubicBezTo>
                  <a:cubicBezTo>
                    <a:pt x="1923" y="931"/>
                    <a:pt x="1936" y="968"/>
                    <a:pt x="1924" y="1017"/>
                  </a:cubicBezTo>
                  <a:cubicBezTo>
                    <a:pt x="1912" y="1061"/>
                    <a:pt x="1912" y="1061"/>
                    <a:pt x="1939" y="1097"/>
                  </a:cubicBezTo>
                  <a:cubicBezTo>
                    <a:pt x="1923" y="1108"/>
                    <a:pt x="1913" y="1125"/>
                    <a:pt x="1904" y="1141"/>
                  </a:cubicBezTo>
                  <a:cubicBezTo>
                    <a:pt x="1895" y="1157"/>
                    <a:pt x="1884" y="1170"/>
                    <a:pt x="1865" y="1174"/>
                  </a:cubicBezTo>
                  <a:cubicBezTo>
                    <a:pt x="1851" y="1177"/>
                    <a:pt x="1837" y="1180"/>
                    <a:pt x="1834" y="1197"/>
                  </a:cubicBezTo>
                  <a:cubicBezTo>
                    <a:pt x="1830" y="1217"/>
                    <a:pt x="1831" y="1236"/>
                    <a:pt x="1849" y="1250"/>
                  </a:cubicBezTo>
                  <a:cubicBezTo>
                    <a:pt x="1861" y="1260"/>
                    <a:pt x="1876" y="1267"/>
                    <a:pt x="1890" y="1273"/>
                  </a:cubicBezTo>
                  <a:cubicBezTo>
                    <a:pt x="1914" y="1284"/>
                    <a:pt x="1939" y="1294"/>
                    <a:pt x="1961" y="1309"/>
                  </a:cubicBezTo>
                  <a:cubicBezTo>
                    <a:pt x="1974" y="1318"/>
                    <a:pt x="1981" y="1314"/>
                    <a:pt x="1983" y="1298"/>
                  </a:cubicBezTo>
                  <a:cubicBezTo>
                    <a:pt x="1984" y="1274"/>
                    <a:pt x="1997" y="1257"/>
                    <a:pt x="2020" y="1250"/>
                  </a:cubicBezTo>
                  <a:cubicBezTo>
                    <a:pt x="2045" y="1242"/>
                    <a:pt x="2073" y="1249"/>
                    <a:pt x="2088" y="1267"/>
                  </a:cubicBezTo>
                  <a:cubicBezTo>
                    <a:pt x="2099" y="1280"/>
                    <a:pt x="2101" y="1295"/>
                    <a:pt x="2095" y="1310"/>
                  </a:cubicBezTo>
                  <a:cubicBezTo>
                    <a:pt x="2088" y="1329"/>
                    <a:pt x="2096" y="1338"/>
                    <a:pt x="2112" y="1343"/>
                  </a:cubicBezTo>
                  <a:cubicBezTo>
                    <a:pt x="2122" y="1346"/>
                    <a:pt x="2127" y="1351"/>
                    <a:pt x="2125" y="1362"/>
                  </a:cubicBezTo>
                  <a:cubicBezTo>
                    <a:pt x="2123" y="1374"/>
                    <a:pt x="2114" y="1368"/>
                    <a:pt x="2108" y="1368"/>
                  </a:cubicBezTo>
                  <a:cubicBezTo>
                    <a:pt x="2002" y="1361"/>
                    <a:pt x="1903" y="1334"/>
                    <a:pt x="1815" y="1274"/>
                  </a:cubicBezTo>
                  <a:cubicBezTo>
                    <a:pt x="1807" y="1268"/>
                    <a:pt x="1800" y="1268"/>
                    <a:pt x="1794" y="1274"/>
                  </a:cubicBezTo>
                  <a:cubicBezTo>
                    <a:pt x="1782" y="1284"/>
                    <a:pt x="1770" y="1294"/>
                    <a:pt x="1759" y="1304"/>
                  </a:cubicBezTo>
                  <a:cubicBezTo>
                    <a:pt x="1743" y="1319"/>
                    <a:pt x="1727" y="1334"/>
                    <a:pt x="1704" y="1340"/>
                  </a:cubicBezTo>
                  <a:cubicBezTo>
                    <a:pt x="1693" y="1342"/>
                    <a:pt x="1693" y="1350"/>
                    <a:pt x="1698" y="1358"/>
                  </a:cubicBezTo>
                  <a:cubicBezTo>
                    <a:pt x="1705" y="1368"/>
                    <a:pt x="1712" y="1378"/>
                    <a:pt x="1726" y="1381"/>
                  </a:cubicBezTo>
                  <a:cubicBezTo>
                    <a:pt x="1758" y="1390"/>
                    <a:pt x="1785" y="1409"/>
                    <a:pt x="1811" y="1429"/>
                  </a:cubicBezTo>
                  <a:cubicBezTo>
                    <a:pt x="1831" y="1445"/>
                    <a:pt x="1851" y="1460"/>
                    <a:pt x="1874" y="1471"/>
                  </a:cubicBezTo>
                  <a:cubicBezTo>
                    <a:pt x="1890" y="1480"/>
                    <a:pt x="1899" y="1477"/>
                    <a:pt x="1904" y="1460"/>
                  </a:cubicBezTo>
                  <a:cubicBezTo>
                    <a:pt x="1906" y="1451"/>
                    <a:pt x="1908" y="1441"/>
                    <a:pt x="1922" y="1445"/>
                  </a:cubicBezTo>
                  <a:cubicBezTo>
                    <a:pt x="1935" y="1449"/>
                    <a:pt x="1940" y="1458"/>
                    <a:pt x="1941" y="1470"/>
                  </a:cubicBezTo>
                  <a:cubicBezTo>
                    <a:pt x="1941" y="1478"/>
                    <a:pt x="1935" y="1478"/>
                    <a:pt x="1930" y="1478"/>
                  </a:cubicBezTo>
                  <a:cubicBezTo>
                    <a:pt x="1914" y="1479"/>
                    <a:pt x="1900" y="1483"/>
                    <a:pt x="1887" y="1493"/>
                  </a:cubicBezTo>
                  <a:cubicBezTo>
                    <a:pt x="1881" y="1498"/>
                    <a:pt x="1877" y="1496"/>
                    <a:pt x="1871" y="1493"/>
                  </a:cubicBezTo>
                  <a:cubicBezTo>
                    <a:pt x="1813" y="1464"/>
                    <a:pt x="1751" y="1440"/>
                    <a:pt x="1708" y="1388"/>
                  </a:cubicBezTo>
                  <a:cubicBezTo>
                    <a:pt x="1695" y="1373"/>
                    <a:pt x="1664" y="1380"/>
                    <a:pt x="1656" y="1400"/>
                  </a:cubicBezTo>
                  <a:cubicBezTo>
                    <a:pt x="1649" y="1415"/>
                    <a:pt x="1641" y="1417"/>
                    <a:pt x="1627" y="1415"/>
                  </a:cubicBezTo>
                  <a:cubicBezTo>
                    <a:pt x="1620" y="1414"/>
                    <a:pt x="1612" y="1415"/>
                    <a:pt x="1605" y="1417"/>
                  </a:cubicBezTo>
                  <a:cubicBezTo>
                    <a:pt x="1593" y="1420"/>
                    <a:pt x="1590" y="1430"/>
                    <a:pt x="1588" y="1441"/>
                  </a:cubicBezTo>
                  <a:cubicBezTo>
                    <a:pt x="1586" y="1452"/>
                    <a:pt x="1593" y="1457"/>
                    <a:pt x="1601" y="1461"/>
                  </a:cubicBezTo>
                  <a:cubicBezTo>
                    <a:pt x="1611" y="1466"/>
                    <a:pt x="1623" y="1470"/>
                    <a:pt x="1634" y="1475"/>
                  </a:cubicBezTo>
                  <a:cubicBezTo>
                    <a:pt x="1646" y="1480"/>
                    <a:pt x="1658" y="1486"/>
                    <a:pt x="1667" y="1497"/>
                  </a:cubicBezTo>
                  <a:cubicBezTo>
                    <a:pt x="1682" y="1516"/>
                    <a:pt x="1679" y="1534"/>
                    <a:pt x="1656" y="1541"/>
                  </a:cubicBezTo>
                  <a:cubicBezTo>
                    <a:pt x="1613" y="1554"/>
                    <a:pt x="1610" y="1570"/>
                    <a:pt x="1633" y="1611"/>
                  </a:cubicBezTo>
                  <a:cubicBezTo>
                    <a:pt x="1642" y="1628"/>
                    <a:pt x="1653" y="1643"/>
                    <a:pt x="1646" y="1664"/>
                  </a:cubicBezTo>
                  <a:cubicBezTo>
                    <a:pt x="1644" y="1668"/>
                    <a:pt x="1644" y="1674"/>
                    <a:pt x="1638" y="1673"/>
                  </a:cubicBezTo>
                  <a:cubicBezTo>
                    <a:pt x="1632" y="1673"/>
                    <a:pt x="1630" y="1668"/>
                    <a:pt x="1629" y="1664"/>
                  </a:cubicBezTo>
                  <a:cubicBezTo>
                    <a:pt x="1627" y="1646"/>
                    <a:pt x="1616" y="1640"/>
                    <a:pt x="1599" y="1639"/>
                  </a:cubicBezTo>
                  <a:cubicBezTo>
                    <a:pt x="1575" y="1637"/>
                    <a:pt x="1560" y="1623"/>
                    <a:pt x="1552" y="1600"/>
                  </a:cubicBezTo>
                  <a:cubicBezTo>
                    <a:pt x="1546" y="1580"/>
                    <a:pt x="1540" y="1560"/>
                    <a:pt x="1533" y="1540"/>
                  </a:cubicBezTo>
                  <a:cubicBezTo>
                    <a:pt x="1529" y="1526"/>
                    <a:pt x="1521" y="1514"/>
                    <a:pt x="1510" y="1506"/>
                  </a:cubicBezTo>
                  <a:cubicBezTo>
                    <a:pt x="1506" y="1503"/>
                    <a:pt x="1502" y="1498"/>
                    <a:pt x="1496" y="1500"/>
                  </a:cubicBezTo>
                  <a:cubicBezTo>
                    <a:pt x="1489" y="1504"/>
                    <a:pt x="1486" y="1510"/>
                    <a:pt x="1487" y="1517"/>
                  </a:cubicBezTo>
                  <a:cubicBezTo>
                    <a:pt x="1488" y="1530"/>
                    <a:pt x="1490" y="1543"/>
                    <a:pt x="1492" y="1556"/>
                  </a:cubicBezTo>
                  <a:cubicBezTo>
                    <a:pt x="1493" y="1561"/>
                    <a:pt x="1498" y="1562"/>
                    <a:pt x="1502" y="1563"/>
                  </a:cubicBezTo>
                  <a:cubicBezTo>
                    <a:pt x="1506" y="1564"/>
                    <a:pt x="1511" y="1564"/>
                    <a:pt x="1515" y="1566"/>
                  </a:cubicBezTo>
                  <a:cubicBezTo>
                    <a:pt x="1527" y="1569"/>
                    <a:pt x="1536" y="1576"/>
                    <a:pt x="1532" y="1589"/>
                  </a:cubicBezTo>
                  <a:cubicBezTo>
                    <a:pt x="1528" y="1600"/>
                    <a:pt x="1516" y="1595"/>
                    <a:pt x="1507" y="1594"/>
                  </a:cubicBezTo>
                  <a:cubicBezTo>
                    <a:pt x="1504" y="1593"/>
                    <a:pt x="1500" y="1592"/>
                    <a:pt x="1498" y="1590"/>
                  </a:cubicBezTo>
                  <a:cubicBezTo>
                    <a:pt x="1480" y="1574"/>
                    <a:pt x="1478" y="1587"/>
                    <a:pt x="1474" y="1602"/>
                  </a:cubicBezTo>
                  <a:cubicBezTo>
                    <a:pt x="1468" y="1624"/>
                    <a:pt x="1468" y="1623"/>
                    <a:pt x="1492" y="1625"/>
                  </a:cubicBezTo>
                  <a:cubicBezTo>
                    <a:pt x="1506" y="1625"/>
                    <a:pt x="1515" y="1630"/>
                    <a:pt x="1509" y="1647"/>
                  </a:cubicBezTo>
                  <a:cubicBezTo>
                    <a:pt x="1505" y="1659"/>
                    <a:pt x="1502" y="1671"/>
                    <a:pt x="1500" y="1684"/>
                  </a:cubicBezTo>
                  <a:cubicBezTo>
                    <a:pt x="1497" y="1705"/>
                    <a:pt x="1504" y="1712"/>
                    <a:pt x="1525" y="1709"/>
                  </a:cubicBezTo>
                  <a:cubicBezTo>
                    <a:pt x="1529" y="1709"/>
                    <a:pt x="1532" y="1709"/>
                    <a:pt x="1535" y="1708"/>
                  </a:cubicBezTo>
                  <a:cubicBezTo>
                    <a:pt x="1553" y="1704"/>
                    <a:pt x="1560" y="1707"/>
                    <a:pt x="1558" y="1728"/>
                  </a:cubicBezTo>
                  <a:cubicBezTo>
                    <a:pt x="1554" y="1754"/>
                    <a:pt x="1565" y="1777"/>
                    <a:pt x="1579" y="1799"/>
                  </a:cubicBezTo>
                  <a:cubicBezTo>
                    <a:pt x="1596" y="1825"/>
                    <a:pt x="1618" y="1849"/>
                    <a:pt x="1631" y="1877"/>
                  </a:cubicBezTo>
                  <a:cubicBezTo>
                    <a:pt x="1639" y="1894"/>
                    <a:pt x="1643" y="1910"/>
                    <a:pt x="1634" y="1929"/>
                  </a:cubicBezTo>
                  <a:cubicBezTo>
                    <a:pt x="1623" y="1951"/>
                    <a:pt x="1628" y="1975"/>
                    <a:pt x="1637" y="1998"/>
                  </a:cubicBezTo>
                  <a:cubicBezTo>
                    <a:pt x="1640" y="2005"/>
                    <a:pt x="1643" y="2011"/>
                    <a:pt x="1645" y="2017"/>
                  </a:cubicBezTo>
                  <a:cubicBezTo>
                    <a:pt x="1662" y="2054"/>
                    <a:pt x="1662" y="2054"/>
                    <a:pt x="1631" y="2080"/>
                  </a:cubicBezTo>
                  <a:cubicBezTo>
                    <a:pt x="1625" y="2085"/>
                    <a:pt x="1621" y="2090"/>
                    <a:pt x="1623" y="2100"/>
                  </a:cubicBezTo>
                  <a:cubicBezTo>
                    <a:pt x="1625" y="2111"/>
                    <a:pt x="1624" y="2123"/>
                    <a:pt x="1622" y="2134"/>
                  </a:cubicBezTo>
                  <a:cubicBezTo>
                    <a:pt x="1618" y="2151"/>
                    <a:pt x="1627" y="2158"/>
                    <a:pt x="1641" y="2163"/>
                  </a:cubicBezTo>
                  <a:cubicBezTo>
                    <a:pt x="1686" y="2179"/>
                    <a:pt x="1686" y="2179"/>
                    <a:pt x="1659" y="2218"/>
                  </a:cubicBezTo>
                  <a:cubicBezTo>
                    <a:pt x="1654" y="2225"/>
                    <a:pt x="1652" y="2233"/>
                    <a:pt x="1652" y="2242"/>
                  </a:cubicBezTo>
                  <a:cubicBezTo>
                    <a:pt x="1652" y="2249"/>
                    <a:pt x="1659" y="2258"/>
                    <a:pt x="1647" y="2261"/>
                  </a:cubicBezTo>
                  <a:cubicBezTo>
                    <a:pt x="1637" y="2264"/>
                    <a:pt x="1627" y="2263"/>
                    <a:pt x="1621" y="2253"/>
                  </a:cubicBezTo>
                  <a:cubicBezTo>
                    <a:pt x="1615" y="2245"/>
                    <a:pt x="1611" y="2236"/>
                    <a:pt x="1606" y="2226"/>
                  </a:cubicBezTo>
                  <a:cubicBezTo>
                    <a:pt x="1582" y="2235"/>
                    <a:pt x="1571" y="2256"/>
                    <a:pt x="1562" y="2277"/>
                  </a:cubicBezTo>
                  <a:cubicBezTo>
                    <a:pt x="1557" y="2287"/>
                    <a:pt x="1566" y="2296"/>
                    <a:pt x="1572" y="2303"/>
                  </a:cubicBezTo>
                  <a:cubicBezTo>
                    <a:pt x="1581" y="2312"/>
                    <a:pt x="1590" y="2320"/>
                    <a:pt x="1598" y="2328"/>
                  </a:cubicBezTo>
                  <a:cubicBezTo>
                    <a:pt x="1607" y="2337"/>
                    <a:pt x="1613" y="2347"/>
                    <a:pt x="1614" y="2360"/>
                  </a:cubicBezTo>
                  <a:cubicBezTo>
                    <a:pt x="1615" y="2377"/>
                    <a:pt x="1610" y="2381"/>
                    <a:pt x="1593" y="2377"/>
                  </a:cubicBezTo>
                  <a:cubicBezTo>
                    <a:pt x="1572" y="2371"/>
                    <a:pt x="1567" y="2377"/>
                    <a:pt x="1570" y="2398"/>
                  </a:cubicBezTo>
                  <a:cubicBezTo>
                    <a:pt x="1571" y="2410"/>
                    <a:pt x="1581" y="2425"/>
                    <a:pt x="1567" y="2433"/>
                  </a:cubicBezTo>
                  <a:cubicBezTo>
                    <a:pt x="1554" y="2440"/>
                    <a:pt x="1542" y="2427"/>
                    <a:pt x="1532" y="2419"/>
                  </a:cubicBezTo>
                  <a:cubicBezTo>
                    <a:pt x="1528" y="2415"/>
                    <a:pt x="1524" y="2412"/>
                    <a:pt x="1519" y="2409"/>
                  </a:cubicBezTo>
                  <a:cubicBezTo>
                    <a:pt x="1513" y="2405"/>
                    <a:pt x="1505" y="2404"/>
                    <a:pt x="1499" y="2410"/>
                  </a:cubicBezTo>
                  <a:cubicBezTo>
                    <a:pt x="1493" y="2415"/>
                    <a:pt x="1495" y="2422"/>
                    <a:pt x="1499" y="2428"/>
                  </a:cubicBezTo>
                  <a:cubicBezTo>
                    <a:pt x="1504" y="2437"/>
                    <a:pt x="1508" y="2446"/>
                    <a:pt x="1498" y="2455"/>
                  </a:cubicBezTo>
                  <a:cubicBezTo>
                    <a:pt x="1488" y="2463"/>
                    <a:pt x="1478" y="2458"/>
                    <a:pt x="1469" y="2452"/>
                  </a:cubicBezTo>
                  <a:cubicBezTo>
                    <a:pt x="1468" y="2451"/>
                    <a:pt x="1466" y="2449"/>
                    <a:pt x="1464" y="2448"/>
                  </a:cubicBezTo>
                  <a:cubicBezTo>
                    <a:pt x="1439" y="2430"/>
                    <a:pt x="1433" y="2432"/>
                    <a:pt x="1421" y="2461"/>
                  </a:cubicBezTo>
                  <a:cubicBezTo>
                    <a:pt x="1416" y="2475"/>
                    <a:pt x="1411" y="2486"/>
                    <a:pt x="1394" y="2484"/>
                  </a:cubicBezTo>
                  <a:cubicBezTo>
                    <a:pt x="1390" y="2484"/>
                    <a:pt x="1387" y="2484"/>
                    <a:pt x="1384" y="2483"/>
                  </a:cubicBezTo>
                  <a:cubicBezTo>
                    <a:pt x="1367" y="2477"/>
                    <a:pt x="1352" y="2485"/>
                    <a:pt x="1354" y="2502"/>
                  </a:cubicBezTo>
                  <a:cubicBezTo>
                    <a:pt x="1356" y="2519"/>
                    <a:pt x="1347" y="2525"/>
                    <a:pt x="1335" y="2526"/>
                  </a:cubicBezTo>
                  <a:cubicBezTo>
                    <a:pt x="1296" y="2528"/>
                    <a:pt x="1288" y="2552"/>
                    <a:pt x="1287" y="2586"/>
                  </a:cubicBezTo>
                  <a:cubicBezTo>
                    <a:pt x="1286" y="2610"/>
                    <a:pt x="1280" y="2634"/>
                    <a:pt x="1273" y="2658"/>
                  </a:cubicBezTo>
                  <a:cubicBezTo>
                    <a:pt x="1269" y="2669"/>
                    <a:pt x="1263" y="2676"/>
                    <a:pt x="1251" y="2679"/>
                  </a:cubicBezTo>
                  <a:cubicBezTo>
                    <a:pt x="1210" y="2691"/>
                    <a:pt x="1169" y="2694"/>
                    <a:pt x="1131" y="2668"/>
                  </a:cubicBezTo>
                  <a:cubicBezTo>
                    <a:pt x="1117" y="2658"/>
                    <a:pt x="1108" y="2647"/>
                    <a:pt x="1110" y="2628"/>
                  </a:cubicBezTo>
                  <a:cubicBezTo>
                    <a:pt x="1114" y="2600"/>
                    <a:pt x="1100" y="2575"/>
                    <a:pt x="1086" y="2551"/>
                  </a:cubicBezTo>
                  <a:cubicBezTo>
                    <a:pt x="1083" y="2544"/>
                    <a:pt x="1077" y="2543"/>
                    <a:pt x="1070" y="2542"/>
                  </a:cubicBezTo>
                  <a:cubicBezTo>
                    <a:pt x="1046" y="2539"/>
                    <a:pt x="1022" y="2537"/>
                    <a:pt x="998" y="2538"/>
                  </a:cubicBezTo>
                  <a:cubicBezTo>
                    <a:pt x="983" y="2538"/>
                    <a:pt x="973" y="2533"/>
                    <a:pt x="964" y="2522"/>
                  </a:cubicBezTo>
                  <a:cubicBezTo>
                    <a:pt x="955" y="2512"/>
                    <a:pt x="947" y="2501"/>
                    <a:pt x="934" y="2495"/>
                  </a:cubicBezTo>
                  <a:cubicBezTo>
                    <a:pt x="920" y="2489"/>
                    <a:pt x="908" y="2487"/>
                    <a:pt x="893" y="2497"/>
                  </a:cubicBezTo>
                  <a:cubicBezTo>
                    <a:pt x="875" y="2510"/>
                    <a:pt x="859" y="2504"/>
                    <a:pt x="852" y="2482"/>
                  </a:cubicBezTo>
                  <a:cubicBezTo>
                    <a:pt x="839" y="2444"/>
                    <a:pt x="821" y="2440"/>
                    <a:pt x="790" y="2468"/>
                  </a:cubicBezTo>
                  <a:cubicBezTo>
                    <a:pt x="773" y="2482"/>
                    <a:pt x="762" y="2501"/>
                    <a:pt x="747" y="2517"/>
                  </a:cubicBezTo>
                  <a:cubicBezTo>
                    <a:pt x="735" y="2529"/>
                    <a:pt x="723" y="2540"/>
                    <a:pt x="700" y="2543"/>
                  </a:cubicBezTo>
                  <a:cubicBezTo>
                    <a:pt x="719" y="2512"/>
                    <a:pt x="734" y="2485"/>
                    <a:pt x="752" y="2457"/>
                  </a:cubicBezTo>
                  <a:cubicBezTo>
                    <a:pt x="770" y="2428"/>
                    <a:pt x="746" y="2370"/>
                    <a:pt x="711" y="2373"/>
                  </a:cubicBezTo>
                  <a:cubicBezTo>
                    <a:pt x="670" y="2376"/>
                    <a:pt x="657" y="2354"/>
                    <a:pt x="649" y="2321"/>
                  </a:cubicBezTo>
                  <a:cubicBezTo>
                    <a:pt x="647" y="2316"/>
                    <a:pt x="646" y="2311"/>
                    <a:pt x="644" y="2306"/>
                  </a:cubicBezTo>
                  <a:cubicBezTo>
                    <a:pt x="638" y="2284"/>
                    <a:pt x="636" y="2283"/>
                    <a:pt x="616" y="2294"/>
                  </a:cubicBezTo>
                  <a:cubicBezTo>
                    <a:pt x="599" y="2304"/>
                    <a:pt x="586" y="2318"/>
                    <a:pt x="574" y="2334"/>
                  </a:cubicBezTo>
                  <a:cubicBezTo>
                    <a:pt x="567" y="2344"/>
                    <a:pt x="561" y="2348"/>
                    <a:pt x="548" y="2343"/>
                  </a:cubicBezTo>
                  <a:cubicBezTo>
                    <a:pt x="537" y="2339"/>
                    <a:pt x="525" y="2338"/>
                    <a:pt x="513" y="2337"/>
                  </a:cubicBezTo>
                  <a:cubicBezTo>
                    <a:pt x="505" y="2336"/>
                    <a:pt x="498" y="2340"/>
                    <a:pt x="496" y="2348"/>
                  </a:cubicBezTo>
                  <a:cubicBezTo>
                    <a:pt x="494" y="2357"/>
                    <a:pt x="497" y="2363"/>
                    <a:pt x="505" y="2367"/>
                  </a:cubicBezTo>
                  <a:cubicBezTo>
                    <a:pt x="511" y="2370"/>
                    <a:pt x="517" y="2372"/>
                    <a:pt x="523" y="2375"/>
                  </a:cubicBezTo>
                  <a:cubicBezTo>
                    <a:pt x="533" y="2380"/>
                    <a:pt x="537" y="2387"/>
                    <a:pt x="535" y="2399"/>
                  </a:cubicBezTo>
                  <a:cubicBezTo>
                    <a:pt x="529" y="2435"/>
                    <a:pt x="542" y="2460"/>
                    <a:pt x="574" y="2476"/>
                  </a:cubicBezTo>
                  <a:cubicBezTo>
                    <a:pt x="579" y="2479"/>
                    <a:pt x="590" y="2478"/>
                    <a:pt x="588" y="2487"/>
                  </a:cubicBezTo>
                  <a:cubicBezTo>
                    <a:pt x="587" y="2496"/>
                    <a:pt x="578" y="2498"/>
                    <a:pt x="569" y="2499"/>
                  </a:cubicBezTo>
                  <a:cubicBezTo>
                    <a:pt x="568" y="2499"/>
                    <a:pt x="567" y="2499"/>
                    <a:pt x="566" y="2499"/>
                  </a:cubicBezTo>
                  <a:cubicBezTo>
                    <a:pt x="542" y="2503"/>
                    <a:pt x="535" y="2514"/>
                    <a:pt x="547" y="2533"/>
                  </a:cubicBezTo>
                  <a:cubicBezTo>
                    <a:pt x="558" y="2551"/>
                    <a:pt x="555" y="2565"/>
                    <a:pt x="545" y="2580"/>
                  </a:cubicBezTo>
                  <a:cubicBezTo>
                    <a:pt x="532" y="2600"/>
                    <a:pt x="522" y="2621"/>
                    <a:pt x="528" y="2646"/>
                  </a:cubicBezTo>
                  <a:cubicBezTo>
                    <a:pt x="531" y="2657"/>
                    <a:pt x="520" y="2662"/>
                    <a:pt x="513" y="2664"/>
                  </a:cubicBezTo>
                  <a:cubicBezTo>
                    <a:pt x="487" y="2673"/>
                    <a:pt x="475" y="2690"/>
                    <a:pt x="472" y="2716"/>
                  </a:cubicBezTo>
                  <a:cubicBezTo>
                    <a:pt x="470" y="2732"/>
                    <a:pt x="464" y="2735"/>
                    <a:pt x="448" y="2725"/>
                  </a:cubicBezTo>
                  <a:cubicBezTo>
                    <a:pt x="414" y="2704"/>
                    <a:pt x="364" y="2719"/>
                    <a:pt x="349" y="2754"/>
                  </a:cubicBezTo>
                  <a:cubicBezTo>
                    <a:pt x="346" y="2761"/>
                    <a:pt x="342" y="2770"/>
                    <a:pt x="349" y="2776"/>
                  </a:cubicBezTo>
                  <a:cubicBezTo>
                    <a:pt x="356" y="2782"/>
                    <a:pt x="366" y="2785"/>
                    <a:pt x="375" y="2779"/>
                  </a:cubicBezTo>
                  <a:cubicBezTo>
                    <a:pt x="381" y="2776"/>
                    <a:pt x="387" y="2771"/>
                    <a:pt x="393" y="2767"/>
                  </a:cubicBezTo>
                  <a:cubicBezTo>
                    <a:pt x="399" y="2762"/>
                    <a:pt x="405" y="2759"/>
                    <a:pt x="410" y="2765"/>
                  </a:cubicBezTo>
                  <a:cubicBezTo>
                    <a:pt x="416" y="2772"/>
                    <a:pt x="412" y="2778"/>
                    <a:pt x="407" y="2783"/>
                  </a:cubicBezTo>
                  <a:cubicBezTo>
                    <a:pt x="403" y="2788"/>
                    <a:pt x="397" y="2792"/>
                    <a:pt x="393" y="2796"/>
                  </a:cubicBezTo>
                  <a:cubicBezTo>
                    <a:pt x="384" y="2805"/>
                    <a:pt x="379" y="2817"/>
                    <a:pt x="388" y="2827"/>
                  </a:cubicBezTo>
                  <a:cubicBezTo>
                    <a:pt x="396" y="2835"/>
                    <a:pt x="407" y="2827"/>
                    <a:pt x="415" y="2821"/>
                  </a:cubicBezTo>
                  <a:cubicBezTo>
                    <a:pt x="422" y="2816"/>
                    <a:pt x="427" y="2807"/>
                    <a:pt x="436" y="2804"/>
                  </a:cubicBezTo>
                  <a:cubicBezTo>
                    <a:pt x="449" y="2799"/>
                    <a:pt x="457" y="2801"/>
                    <a:pt x="456" y="2817"/>
                  </a:cubicBezTo>
                  <a:cubicBezTo>
                    <a:pt x="455" y="2839"/>
                    <a:pt x="446" y="2857"/>
                    <a:pt x="434" y="2874"/>
                  </a:cubicBezTo>
                  <a:cubicBezTo>
                    <a:pt x="419" y="2896"/>
                    <a:pt x="418" y="2908"/>
                    <a:pt x="434" y="2929"/>
                  </a:cubicBezTo>
                  <a:cubicBezTo>
                    <a:pt x="439" y="2937"/>
                    <a:pt x="447" y="2944"/>
                    <a:pt x="454" y="2951"/>
                  </a:cubicBezTo>
                  <a:cubicBezTo>
                    <a:pt x="457" y="2954"/>
                    <a:pt x="462" y="2957"/>
                    <a:pt x="460" y="2962"/>
                  </a:cubicBezTo>
                  <a:cubicBezTo>
                    <a:pt x="458" y="2968"/>
                    <a:pt x="453" y="2969"/>
                    <a:pt x="449" y="2968"/>
                  </a:cubicBezTo>
                  <a:cubicBezTo>
                    <a:pt x="431" y="2964"/>
                    <a:pt x="427" y="2972"/>
                    <a:pt x="428" y="2988"/>
                  </a:cubicBezTo>
                  <a:cubicBezTo>
                    <a:pt x="429" y="3008"/>
                    <a:pt x="416" y="3022"/>
                    <a:pt x="402" y="3033"/>
                  </a:cubicBezTo>
                  <a:cubicBezTo>
                    <a:pt x="391" y="3042"/>
                    <a:pt x="390" y="3049"/>
                    <a:pt x="401" y="3057"/>
                  </a:cubicBezTo>
                  <a:cubicBezTo>
                    <a:pt x="407" y="3061"/>
                    <a:pt x="411" y="3065"/>
                    <a:pt x="409" y="3073"/>
                  </a:cubicBezTo>
                  <a:cubicBezTo>
                    <a:pt x="407" y="3084"/>
                    <a:pt x="399" y="3082"/>
                    <a:pt x="392" y="3084"/>
                  </a:cubicBezTo>
                  <a:cubicBezTo>
                    <a:pt x="388" y="3085"/>
                    <a:pt x="383" y="3085"/>
                    <a:pt x="378" y="3086"/>
                  </a:cubicBezTo>
                  <a:cubicBezTo>
                    <a:pt x="351" y="3089"/>
                    <a:pt x="345" y="3104"/>
                    <a:pt x="361" y="3127"/>
                  </a:cubicBezTo>
                  <a:cubicBezTo>
                    <a:pt x="363" y="3130"/>
                    <a:pt x="365" y="3132"/>
                    <a:pt x="366" y="3135"/>
                  </a:cubicBezTo>
                  <a:cubicBezTo>
                    <a:pt x="369" y="3141"/>
                    <a:pt x="371" y="3149"/>
                    <a:pt x="365" y="3153"/>
                  </a:cubicBezTo>
                  <a:cubicBezTo>
                    <a:pt x="360" y="3157"/>
                    <a:pt x="353" y="3153"/>
                    <a:pt x="349" y="3149"/>
                  </a:cubicBezTo>
                  <a:cubicBezTo>
                    <a:pt x="345" y="3145"/>
                    <a:pt x="342" y="3141"/>
                    <a:pt x="339" y="3136"/>
                  </a:cubicBezTo>
                  <a:cubicBezTo>
                    <a:pt x="333" y="3129"/>
                    <a:pt x="327" y="3127"/>
                    <a:pt x="319" y="3133"/>
                  </a:cubicBezTo>
                  <a:cubicBezTo>
                    <a:pt x="300" y="3146"/>
                    <a:pt x="279" y="3148"/>
                    <a:pt x="258" y="3149"/>
                  </a:cubicBezTo>
                  <a:cubicBezTo>
                    <a:pt x="233" y="3151"/>
                    <a:pt x="207" y="3148"/>
                    <a:pt x="182" y="3154"/>
                  </a:cubicBezTo>
                  <a:cubicBezTo>
                    <a:pt x="173" y="3156"/>
                    <a:pt x="168" y="3150"/>
                    <a:pt x="164" y="3145"/>
                  </a:cubicBezTo>
                  <a:cubicBezTo>
                    <a:pt x="150" y="3129"/>
                    <a:pt x="137" y="3113"/>
                    <a:pt x="112" y="3121"/>
                  </a:cubicBezTo>
                  <a:cubicBezTo>
                    <a:pt x="107" y="3122"/>
                    <a:pt x="104" y="3118"/>
                    <a:pt x="102" y="3114"/>
                  </a:cubicBezTo>
                  <a:cubicBezTo>
                    <a:pt x="91" y="3094"/>
                    <a:pt x="73" y="3078"/>
                    <a:pt x="58" y="3061"/>
                  </a:cubicBezTo>
                  <a:cubicBezTo>
                    <a:pt x="35" y="3035"/>
                    <a:pt x="22" y="3006"/>
                    <a:pt x="31" y="2971"/>
                  </a:cubicBezTo>
                  <a:cubicBezTo>
                    <a:pt x="34" y="2957"/>
                    <a:pt x="26" y="2948"/>
                    <a:pt x="18" y="2940"/>
                  </a:cubicBezTo>
                  <a:cubicBezTo>
                    <a:pt x="0" y="2921"/>
                    <a:pt x="1" y="2911"/>
                    <a:pt x="21" y="2896"/>
                  </a:cubicBezTo>
                  <a:cubicBezTo>
                    <a:pt x="43" y="2881"/>
                    <a:pt x="43" y="2881"/>
                    <a:pt x="25" y="2859"/>
                  </a:cubicBezTo>
                  <a:cubicBezTo>
                    <a:pt x="21" y="2854"/>
                    <a:pt x="18" y="2850"/>
                    <a:pt x="24" y="2844"/>
                  </a:cubicBezTo>
                  <a:cubicBezTo>
                    <a:pt x="44" y="2821"/>
                    <a:pt x="62" y="2798"/>
                    <a:pt x="83" y="2776"/>
                  </a:cubicBezTo>
                  <a:cubicBezTo>
                    <a:pt x="98" y="2759"/>
                    <a:pt x="117" y="2748"/>
                    <a:pt x="139" y="2743"/>
                  </a:cubicBezTo>
                  <a:cubicBezTo>
                    <a:pt x="153" y="2739"/>
                    <a:pt x="180" y="2703"/>
                    <a:pt x="181" y="2688"/>
                  </a:cubicBezTo>
                  <a:cubicBezTo>
                    <a:pt x="181" y="2683"/>
                    <a:pt x="181" y="2679"/>
                    <a:pt x="175" y="2677"/>
                  </a:cubicBezTo>
                  <a:cubicBezTo>
                    <a:pt x="144" y="2663"/>
                    <a:pt x="129" y="2636"/>
                    <a:pt x="116" y="2607"/>
                  </a:cubicBezTo>
                  <a:cubicBezTo>
                    <a:pt x="113" y="2601"/>
                    <a:pt x="111" y="2596"/>
                    <a:pt x="108" y="2591"/>
                  </a:cubicBezTo>
                  <a:cubicBezTo>
                    <a:pt x="98" y="2575"/>
                    <a:pt x="93" y="2561"/>
                    <a:pt x="100" y="2541"/>
                  </a:cubicBezTo>
                  <a:cubicBezTo>
                    <a:pt x="107" y="2521"/>
                    <a:pt x="96" y="2501"/>
                    <a:pt x="86" y="2483"/>
                  </a:cubicBezTo>
                  <a:cubicBezTo>
                    <a:pt x="82" y="2474"/>
                    <a:pt x="80" y="2468"/>
                    <a:pt x="87" y="2459"/>
                  </a:cubicBezTo>
                  <a:cubicBezTo>
                    <a:pt x="115" y="2421"/>
                    <a:pt x="136" y="2379"/>
                    <a:pt x="140" y="2330"/>
                  </a:cubicBezTo>
                  <a:cubicBezTo>
                    <a:pt x="141" y="2323"/>
                    <a:pt x="143" y="2320"/>
                    <a:pt x="150" y="2322"/>
                  </a:cubicBezTo>
                  <a:cubicBezTo>
                    <a:pt x="178" y="2328"/>
                    <a:pt x="196" y="2313"/>
                    <a:pt x="211" y="2293"/>
                  </a:cubicBezTo>
                  <a:cubicBezTo>
                    <a:pt x="218" y="2284"/>
                    <a:pt x="224" y="2279"/>
                    <a:pt x="237" y="2285"/>
                  </a:cubicBezTo>
                  <a:cubicBezTo>
                    <a:pt x="253" y="2294"/>
                    <a:pt x="268" y="2286"/>
                    <a:pt x="281" y="2275"/>
                  </a:cubicBezTo>
                  <a:cubicBezTo>
                    <a:pt x="292" y="2266"/>
                    <a:pt x="303" y="2255"/>
                    <a:pt x="314" y="2246"/>
                  </a:cubicBezTo>
                  <a:cubicBezTo>
                    <a:pt x="325" y="2238"/>
                    <a:pt x="335" y="2237"/>
                    <a:pt x="338" y="2254"/>
                  </a:cubicBezTo>
                  <a:cubicBezTo>
                    <a:pt x="338" y="2258"/>
                    <a:pt x="339" y="2262"/>
                    <a:pt x="341" y="2266"/>
                  </a:cubicBezTo>
                  <a:cubicBezTo>
                    <a:pt x="343" y="2271"/>
                    <a:pt x="343" y="2279"/>
                    <a:pt x="350" y="2280"/>
                  </a:cubicBezTo>
                  <a:cubicBezTo>
                    <a:pt x="356" y="2280"/>
                    <a:pt x="360" y="2275"/>
                    <a:pt x="363" y="2271"/>
                  </a:cubicBezTo>
                  <a:cubicBezTo>
                    <a:pt x="378" y="2254"/>
                    <a:pt x="384" y="2255"/>
                    <a:pt x="393" y="2276"/>
                  </a:cubicBezTo>
                  <a:cubicBezTo>
                    <a:pt x="395" y="2281"/>
                    <a:pt x="396" y="2285"/>
                    <a:pt x="399" y="2289"/>
                  </a:cubicBezTo>
                  <a:cubicBezTo>
                    <a:pt x="403" y="2295"/>
                    <a:pt x="407" y="2300"/>
                    <a:pt x="417" y="2296"/>
                  </a:cubicBezTo>
                  <a:cubicBezTo>
                    <a:pt x="426" y="2291"/>
                    <a:pt x="426" y="2287"/>
                    <a:pt x="424" y="2279"/>
                  </a:cubicBezTo>
                  <a:cubicBezTo>
                    <a:pt x="414" y="2234"/>
                    <a:pt x="425" y="2195"/>
                    <a:pt x="452" y="2158"/>
                  </a:cubicBezTo>
                  <a:cubicBezTo>
                    <a:pt x="468" y="2136"/>
                    <a:pt x="489" y="2122"/>
                    <a:pt x="516" y="2118"/>
                  </a:cubicBezTo>
                  <a:cubicBezTo>
                    <a:pt x="528" y="2116"/>
                    <a:pt x="530" y="2112"/>
                    <a:pt x="526" y="2101"/>
                  </a:cubicBezTo>
                  <a:cubicBezTo>
                    <a:pt x="521" y="2088"/>
                    <a:pt x="517" y="2073"/>
                    <a:pt x="508" y="2062"/>
                  </a:cubicBezTo>
                  <a:cubicBezTo>
                    <a:pt x="501" y="2054"/>
                    <a:pt x="503" y="2050"/>
                    <a:pt x="512" y="2045"/>
                  </a:cubicBezTo>
                  <a:cubicBezTo>
                    <a:pt x="531" y="2036"/>
                    <a:pt x="542" y="1996"/>
                    <a:pt x="531" y="1978"/>
                  </a:cubicBezTo>
                  <a:cubicBezTo>
                    <a:pt x="527" y="1972"/>
                    <a:pt x="521" y="1972"/>
                    <a:pt x="516" y="1971"/>
                  </a:cubicBezTo>
                  <a:cubicBezTo>
                    <a:pt x="500" y="1967"/>
                    <a:pt x="485" y="1962"/>
                    <a:pt x="473" y="1950"/>
                  </a:cubicBezTo>
                  <a:cubicBezTo>
                    <a:pt x="454" y="1929"/>
                    <a:pt x="460" y="1910"/>
                    <a:pt x="488" y="1904"/>
                  </a:cubicBezTo>
                  <a:cubicBezTo>
                    <a:pt x="496" y="1902"/>
                    <a:pt x="505" y="1902"/>
                    <a:pt x="513" y="1900"/>
                  </a:cubicBezTo>
                  <a:cubicBezTo>
                    <a:pt x="535" y="1894"/>
                    <a:pt x="541" y="1884"/>
                    <a:pt x="534" y="1862"/>
                  </a:cubicBezTo>
                  <a:cubicBezTo>
                    <a:pt x="531" y="1851"/>
                    <a:pt x="525" y="1843"/>
                    <a:pt x="519" y="1834"/>
                  </a:cubicBezTo>
                  <a:cubicBezTo>
                    <a:pt x="512" y="1825"/>
                    <a:pt x="506" y="1817"/>
                    <a:pt x="501" y="1807"/>
                  </a:cubicBezTo>
                  <a:cubicBezTo>
                    <a:pt x="497" y="1800"/>
                    <a:pt x="494" y="1791"/>
                    <a:pt x="496" y="1782"/>
                  </a:cubicBezTo>
                  <a:cubicBezTo>
                    <a:pt x="500" y="1770"/>
                    <a:pt x="511" y="1778"/>
                    <a:pt x="518" y="1777"/>
                  </a:cubicBezTo>
                  <a:cubicBezTo>
                    <a:pt x="535" y="1773"/>
                    <a:pt x="553" y="1772"/>
                    <a:pt x="567" y="1761"/>
                  </a:cubicBezTo>
                  <a:cubicBezTo>
                    <a:pt x="576" y="1753"/>
                    <a:pt x="578" y="1746"/>
                    <a:pt x="571" y="1735"/>
                  </a:cubicBezTo>
                  <a:cubicBezTo>
                    <a:pt x="561" y="1720"/>
                    <a:pt x="547" y="1706"/>
                    <a:pt x="535" y="1693"/>
                  </a:cubicBezTo>
                  <a:cubicBezTo>
                    <a:pt x="515" y="1671"/>
                    <a:pt x="499" y="1649"/>
                    <a:pt x="514" y="1618"/>
                  </a:cubicBezTo>
                  <a:cubicBezTo>
                    <a:pt x="517" y="1610"/>
                    <a:pt x="512" y="1605"/>
                    <a:pt x="508" y="1600"/>
                  </a:cubicBezTo>
                  <a:cubicBezTo>
                    <a:pt x="501" y="1590"/>
                    <a:pt x="490" y="1584"/>
                    <a:pt x="480" y="1579"/>
                  </a:cubicBezTo>
                  <a:cubicBezTo>
                    <a:pt x="464" y="1571"/>
                    <a:pt x="448" y="1565"/>
                    <a:pt x="440" y="1547"/>
                  </a:cubicBezTo>
                  <a:close/>
                </a:path>
              </a:pathLst>
            </a:custGeom>
            <a:solidFill>
              <a:schemeClr val="accent4"/>
            </a:solidFill>
            <a:ln>
              <a:noFill/>
            </a:ln>
            <a:scene3d>
              <a:camera prst="perspectiveContrastingRightFacing" fov="900000">
                <a:rot lat="19200000" lon="18600000" rev="1752261"/>
              </a:camera>
              <a:lightRig rig="threePt" dir="t"/>
            </a:scene3d>
          </p:spPr>
          <p:txBody>
            <a:bodyPr vert="horz" wrap="square" lIns="60960" tIns="30480" rIns="60960" bIns="30480" numCol="1" anchor="t" anchorCtr="0" compatLnSpc="1">
              <a:prstTxWarp prst="textNoShape">
                <a:avLst/>
              </a:prstTxWarp>
            </a:bodyPr>
            <a:lstStyle/>
            <a:p>
              <a:endParaRPr lang="en-US" sz="1200"/>
            </a:p>
          </p:txBody>
        </p:sp>
        <p:grpSp>
          <p:nvGrpSpPr>
            <p:cNvPr id="26" name="Group 25">
              <a:extLst>
                <a:ext uri="{FF2B5EF4-FFF2-40B4-BE49-F238E27FC236}">
                  <a16:creationId xmlns:a16="http://schemas.microsoft.com/office/drawing/2014/main" id="{083104AE-BDA8-45A9-9942-E525073733A7}"/>
                </a:ext>
              </a:extLst>
            </p:cNvPr>
            <p:cNvGrpSpPr/>
            <p:nvPr/>
          </p:nvGrpSpPr>
          <p:grpSpPr>
            <a:xfrm rot="21297174">
              <a:off x="2524627" y="1299511"/>
              <a:ext cx="3704673" cy="2739632"/>
              <a:chOff x="3841640" y="2201358"/>
              <a:chExt cx="3704673" cy="2739632"/>
            </a:xfrm>
          </p:grpSpPr>
          <p:sp>
            <p:nvSpPr>
              <p:cNvPr id="27" name="Freeform: Shape 54">
                <a:extLst>
                  <a:ext uri="{FF2B5EF4-FFF2-40B4-BE49-F238E27FC236}">
                    <a16:creationId xmlns:a16="http://schemas.microsoft.com/office/drawing/2014/main" id="{D3510839-CD3E-450C-AD7F-386DEF267A6D}"/>
                  </a:ext>
                </a:extLst>
              </p:cNvPr>
              <p:cNvSpPr/>
              <p:nvPr/>
            </p:nvSpPr>
            <p:spPr>
              <a:xfrm rot="5400000">
                <a:off x="4935392" y="1582747"/>
                <a:ext cx="1992310" cy="3229532"/>
              </a:xfrm>
              <a:custGeom>
                <a:avLst/>
                <a:gdLst>
                  <a:gd name="connsiteX0" fmla="*/ 1574201 w 4401951"/>
                  <a:gd name="connsiteY0" fmla="*/ 1307005 h 7135557"/>
                  <a:gd name="connsiteX1" fmla="*/ 1595137 w 4401951"/>
                  <a:gd name="connsiteY1" fmla="*/ 1308799 h 7135557"/>
                  <a:gd name="connsiteX2" fmla="*/ 1596178 w 4401951"/>
                  <a:gd name="connsiteY2" fmla="*/ 1307005 h 7135557"/>
                  <a:gd name="connsiteX3" fmla="*/ 1292196 w 4401951"/>
                  <a:gd name="connsiteY3" fmla="*/ 1246107 h 7135557"/>
                  <a:gd name="connsiteX4" fmla="*/ 1354627 w 4401951"/>
                  <a:gd name="connsiteY4" fmla="*/ 1145598 h 7135557"/>
                  <a:gd name="connsiteX5" fmla="*/ 1392692 w 4401951"/>
                  <a:gd name="connsiteY5" fmla="*/ 1097590 h 7135557"/>
                  <a:gd name="connsiteX6" fmla="*/ 1392692 w 4401951"/>
                  <a:gd name="connsiteY6" fmla="*/ 698917 h 7135557"/>
                  <a:gd name="connsiteX7" fmla="*/ 10305 w 4401951"/>
                  <a:gd name="connsiteY7" fmla="*/ 1963449 h 7135557"/>
                  <a:gd name="connsiteX8" fmla="*/ 243210 w 4401951"/>
                  <a:gd name="connsiteY8" fmla="*/ 1270953 h 7135557"/>
                  <a:gd name="connsiteX9" fmla="*/ 521312 w 4401951"/>
                  <a:gd name="connsiteY9" fmla="*/ 2463671 h 7135557"/>
                  <a:gd name="connsiteX10" fmla="*/ 1032923 w 4401951"/>
                  <a:gd name="connsiteY10" fmla="*/ 24092 h 7135557"/>
                  <a:gd name="connsiteX11" fmla="*/ 1044438 w 4401951"/>
                  <a:gd name="connsiteY11" fmla="*/ 0 h 7135557"/>
                  <a:gd name="connsiteX12" fmla="*/ 1093672 w 4401951"/>
                  <a:gd name="connsiteY12" fmla="*/ 664478 h 7135557"/>
                  <a:gd name="connsiteX13" fmla="*/ 1143670 w 4401951"/>
                  <a:gd name="connsiteY13" fmla="*/ 593153 h 7135557"/>
                  <a:gd name="connsiteX14" fmla="*/ 1389562 w 4401951"/>
                  <a:gd name="connsiteY14" fmla="*/ 359293 h 7135557"/>
                  <a:gd name="connsiteX15" fmla="*/ 1230812 w 4401951"/>
                  <a:gd name="connsiteY15" fmla="*/ 1223676 h 7135557"/>
                  <a:gd name="connsiteX16" fmla="*/ 1377075 w 4401951"/>
                  <a:gd name="connsiteY16" fmla="*/ 659632 h 7135557"/>
                  <a:gd name="connsiteX17" fmla="*/ 1392692 w 4401951"/>
                  <a:gd name="connsiteY17" fmla="*/ 617304 h 7135557"/>
                  <a:gd name="connsiteX18" fmla="*/ 1392692 w 4401951"/>
                  <a:gd name="connsiteY18" fmla="*/ 391528 h 7135557"/>
                  <a:gd name="connsiteX19" fmla="*/ 1418889 w 4401951"/>
                  <a:gd name="connsiteY19" fmla="*/ 509430 h 7135557"/>
                  <a:gd name="connsiteX20" fmla="*/ 1422175 w 4401951"/>
                  <a:gd name="connsiteY20" fmla="*/ 537401 h 7135557"/>
                  <a:gd name="connsiteX21" fmla="*/ 1422535 w 4401951"/>
                  <a:gd name="connsiteY21" fmla="*/ 536423 h 7135557"/>
                  <a:gd name="connsiteX22" fmla="*/ 1422245 w 4401951"/>
                  <a:gd name="connsiteY22" fmla="*/ 538004 h 7135557"/>
                  <a:gd name="connsiteX23" fmla="*/ 1447174 w 4401951"/>
                  <a:gd name="connsiteY23" fmla="*/ 750227 h 7135557"/>
                  <a:gd name="connsiteX24" fmla="*/ 1448990 w 4401951"/>
                  <a:gd name="connsiteY24" fmla="*/ 775589 h 7135557"/>
                  <a:gd name="connsiteX25" fmla="*/ 1465396 w 4401951"/>
                  <a:gd name="connsiteY25" fmla="*/ 822804 h 7135557"/>
                  <a:gd name="connsiteX26" fmla="*/ 1504879 w 4401951"/>
                  <a:gd name="connsiteY26" fmla="*/ 989383 h 7135557"/>
                  <a:gd name="connsiteX27" fmla="*/ 1525291 w 4401951"/>
                  <a:gd name="connsiteY27" fmla="*/ 962032 h 7135557"/>
                  <a:gd name="connsiteX28" fmla="*/ 1586713 w 4401951"/>
                  <a:gd name="connsiteY28" fmla="*/ 781661 h 7135557"/>
                  <a:gd name="connsiteX29" fmla="*/ 1588900 w 4401951"/>
                  <a:gd name="connsiteY29" fmla="*/ 742775 h 7135557"/>
                  <a:gd name="connsiteX30" fmla="*/ 1547037 w 4401951"/>
                  <a:gd name="connsiteY30" fmla="*/ 655005 h 7135557"/>
                  <a:gd name="connsiteX31" fmla="*/ 1482690 w 4401951"/>
                  <a:gd name="connsiteY31" fmla="*/ 547744 h 7135557"/>
                  <a:gd name="connsiteX32" fmla="*/ 1587215 w 4401951"/>
                  <a:gd name="connsiteY32" fmla="*/ 625548 h 7135557"/>
                  <a:gd name="connsiteX33" fmla="*/ 1582482 w 4401951"/>
                  <a:gd name="connsiteY33" fmla="*/ 574855 h 7135557"/>
                  <a:gd name="connsiteX34" fmla="*/ 1467846 w 4401951"/>
                  <a:gd name="connsiteY34" fmla="*/ 238210 h 7135557"/>
                  <a:gd name="connsiteX35" fmla="*/ 1861129 w 4401951"/>
                  <a:gd name="connsiteY35" fmla="*/ 883588 h 7135557"/>
                  <a:gd name="connsiteX36" fmla="*/ 1867608 w 4401951"/>
                  <a:gd name="connsiteY36" fmla="*/ 952388 h 7135557"/>
                  <a:gd name="connsiteX37" fmla="*/ 1901281 w 4401951"/>
                  <a:gd name="connsiteY37" fmla="*/ 1014707 h 7135557"/>
                  <a:gd name="connsiteX38" fmla="*/ 1931966 w 4401951"/>
                  <a:gd name="connsiteY38" fmla="*/ 1099383 h 7135557"/>
                  <a:gd name="connsiteX39" fmla="*/ 1935528 w 4401951"/>
                  <a:gd name="connsiteY39" fmla="*/ 1036077 h 7135557"/>
                  <a:gd name="connsiteX40" fmla="*/ 1810993 w 4401951"/>
                  <a:gd name="connsiteY40" fmla="*/ 593384 h 7135557"/>
                  <a:gd name="connsiteX41" fmla="*/ 2043828 w 4401951"/>
                  <a:gd name="connsiteY41" fmla="*/ 843442 h 7135557"/>
                  <a:gd name="connsiteX42" fmla="*/ 2112308 w 4401951"/>
                  <a:gd name="connsiteY42" fmla="*/ 960153 h 7135557"/>
                  <a:gd name="connsiteX43" fmla="*/ 2183813 w 4401951"/>
                  <a:gd name="connsiteY43" fmla="*/ 879627 h 7135557"/>
                  <a:gd name="connsiteX44" fmla="*/ 2714982 w 4401951"/>
                  <a:gd name="connsiteY44" fmla="*/ 21558 h 7135557"/>
                  <a:gd name="connsiteX45" fmla="*/ 1715073 w 4401951"/>
                  <a:gd name="connsiteY45" fmla="*/ 2645841 h 7135557"/>
                  <a:gd name="connsiteX46" fmla="*/ 2784794 w 4401951"/>
                  <a:gd name="connsiteY46" fmla="*/ 1156569 h 7135557"/>
                  <a:gd name="connsiteX47" fmla="*/ 1969674 w 4401951"/>
                  <a:gd name="connsiteY47" fmla="*/ 3737766 h 7135557"/>
                  <a:gd name="connsiteX48" fmla="*/ 2540919 w 4401951"/>
                  <a:gd name="connsiteY48" fmla="*/ 3073208 h 7135557"/>
                  <a:gd name="connsiteX49" fmla="*/ 2241680 w 4401951"/>
                  <a:gd name="connsiteY49" fmla="*/ 4524527 h 7135557"/>
                  <a:gd name="connsiteX50" fmla="*/ 2635972 w 4401951"/>
                  <a:gd name="connsiteY50" fmla="*/ 3936651 h 7135557"/>
                  <a:gd name="connsiteX51" fmla="*/ 2980221 w 4401951"/>
                  <a:gd name="connsiteY51" fmla="*/ 4653430 h 7135557"/>
                  <a:gd name="connsiteX52" fmla="*/ 2724238 w 4401951"/>
                  <a:gd name="connsiteY52" fmla="*/ 5226768 h 7135557"/>
                  <a:gd name="connsiteX53" fmla="*/ 3269110 w 4401951"/>
                  <a:gd name="connsiteY53" fmla="*/ 4904889 h 7135557"/>
                  <a:gd name="connsiteX54" fmla="*/ 4062237 w 4401951"/>
                  <a:gd name="connsiteY54" fmla="*/ 6863126 h 7135557"/>
                  <a:gd name="connsiteX55" fmla="*/ 1163872 w 4401951"/>
                  <a:gd name="connsiteY55" fmla="*/ 2381077 h 7135557"/>
                  <a:gd name="connsiteX56" fmla="*/ 1171818 w 4401951"/>
                  <a:gd name="connsiteY56" fmla="*/ 2187765 h 7135557"/>
                  <a:gd name="connsiteX57" fmla="*/ 1165562 w 4401951"/>
                  <a:gd name="connsiteY57" fmla="*/ 2187901 h 7135557"/>
                  <a:gd name="connsiteX58" fmla="*/ 1159676 w 4401951"/>
                  <a:gd name="connsiteY58" fmla="*/ 2158334 h 7135557"/>
                  <a:gd name="connsiteX59" fmla="*/ 1140976 w 4401951"/>
                  <a:gd name="connsiteY59" fmla="*/ 2015351 h 7135557"/>
                  <a:gd name="connsiteX60" fmla="*/ 1134897 w 4401951"/>
                  <a:gd name="connsiteY60" fmla="*/ 1881299 h 7135557"/>
                  <a:gd name="connsiteX61" fmla="*/ 1113671 w 4401951"/>
                  <a:gd name="connsiteY61" fmla="*/ 2032179 h 7135557"/>
                  <a:gd name="connsiteX62" fmla="*/ 4401951 w 4401951"/>
                  <a:gd name="connsiteY62" fmla="*/ 7116709 h 7135557"/>
                  <a:gd name="connsiteX63" fmla="*/ 820316 w 4401951"/>
                  <a:gd name="connsiteY63" fmla="*/ 6024940 h 7135557"/>
                  <a:gd name="connsiteX64" fmla="*/ 1563906 w 4401951"/>
                  <a:gd name="connsiteY64" fmla="*/ 6099531 h 7135557"/>
                  <a:gd name="connsiteX65" fmla="*/ 162104 w 4401951"/>
                  <a:gd name="connsiteY65" fmla="*/ 4265506 h 7135557"/>
                  <a:gd name="connsiteX66" fmla="*/ 884894 w 4401951"/>
                  <a:gd name="connsiteY66" fmla="*/ 4858595 h 7135557"/>
                  <a:gd name="connsiteX67" fmla="*/ 59825 w 4401951"/>
                  <a:gd name="connsiteY67" fmla="*/ 3067213 h 7135557"/>
                  <a:gd name="connsiteX68" fmla="*/ 601746 w 4401951"/>
                  <a:gd name="connsiteY68" fmla="*/ 3720191 h 7135557"/>
                  <a:gd name="connsiteX69" fmla="*/ 10305 w 4401951"/>
                  <a:gd name="connsiteY69" fmla="*/ 1963449 h 713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401951" h="7135557">
                    <a:moveTo>
                      <a:pt x="1574201" y="1307005"/>
                    </a:moveTo>
                    <a:lnTo>
                      <a:pt x="1595137" y="1308799"/>
                    </a:lnTo>
                    <a:lnTo>
                      <a:pt x="1596178" y="1307005"/>
                    </a:lnTo>
                    <a:close/>
                    <a:moveTo>
                      <a:pt x="1292196" y="1246107"/>
                    </a:moveTo>
                    <a:lnTo>
                      <a:pt x="1354627" y="1145598"/>
                    </a:lnTo>
                    <a:lnTo>
                      <a:pt x="1392692" y="1097590"/>
                    </a:lnTo>
                    <a:lnTo>
                      <a:pt x="1392692" y="698917"/>
                    </a:lnTo>
                    <a:close/>
                    <a:moveTo>
                      <a:pt x="10305" y="1963449"/>
                    </a:moveTo>
                    <a:cubicBezTo>
                      <a:pt x="35305" y="1737141"/>
                      <a:pt x="107341" y="1504847"/>
                      <a:pt x="243210" y="1270953"/>
                    </a:cubicBezTo>
                    <a:cubicBezTo>
                      <a:pt x="169779" y="1766302"/>
                      <a:pt x="247539" y="2226400"/>
                      <a:pt x="521312" y="2463671"/>
                    </a:cubicBezTo>
                    <a:cubicBezTo>
                      <a:pt x="290444" y="1194996"/>
                      <a:pt x="254291" y="837377"/>
                      <a:pt x="1032923" y="24092"/>
                    </a:cubicBezTo>
                    <a:cubicBezTo>
                      <a:pt x="1038793" y="11284"/>
                      <a:pt x="1042539" y="3412"/>
                      <a:pt x="1044438" y="0"/>
                    </a:cubicBezTo>
                    <a:lnTo>
                      <a:pt x="1093672" y="664478"/>
                    </a:lnTo>
                    <a:lnTo>
                      <a:pt x="1143670" y="593153"/>
                    </a:lnTo>
                    <a:cubicBezTo>
                      <a:pt x="1210644" y="509720"/>
                      <a:pt x="1291811" y="431141"/>
                      <a:pt x="1389562" y="359293"/>
                    </a:cubicBezTo>
                    <a:cubicBezTo>
                      <a:pt x="1199332" y="664152"/>
                      <a:pt x="1118671" y="989135"/>
                      <a:pt x="1230812" y="1223676"/>
                    </a:cubicBezTo>
                    <a:cubicBezTo>
                      <a:pt x="1283709" y="998470"/>
                      <a:pt x="1328298" y="814214"/>
                      <a:pt x="1377075" y="659632"/>
                    </a:cubicBezTo>
                    <a:lnTo>
                      <a:pt x="1392692" y="617304"/>
                    </a:lnTo>
                    <a:lnTo>
                      <a:pt x="1392692" y="391528"/>
                    </a:lnTo>
                    <a:lnTo>
                      <a:pt x="1418889" y="509430"/>
                    </a:lnTo>
                    <a:lnTo>
                      <a:pt x="1422175" y="537401"/>
                    </a:lnTo>
                    <a:lnTo>
                      <a:pt x="1422535" y="536423"/>
                    </a:lnTo>
                    <a:cubicBezTo>
                      <a:pt x="1422439" y="536949"/>
                      <a:pt x="1422342" y="537477"/>
                      <a:pt x="1422245" y="538004"/>
                    </a:cubicBezTo>
                    <a:lnTo>
                      <a:pt x="1447174" y="750227"/>
                    </a:lnTo>
                    <a:lnTo>
                      <a:pt x="1448990" y="775589"/>
                    </a:lnTo>
                    <a:lnTo>
                      <a:pt x="1465396" y="822804"/>
                    </a:lnTo>
                    <a:lnTo>
                      <a:pt x="1504879" y="989383"/>
                    </a:lnTo>
                    <a:lnTo>
                      <a:pt x="1525291" y="962032"/>
                    </a:lnTo>
                    <a:cubicBezTo>
                      <a:pt x="1557458" y="907490"/>
                      <a:pt x="1577556" y="846778"/>
                      <a:pt x="1586713" y="781661"/>
                    </a:cubicBezTo>
                    <a:cubicBezTo>
                      <a:pt x="1587442" y="768698"/>
                      <a:pt x="1588171" y="755737"/>
                      <a:pt x="1588900" y="742775"/>
                    </a:cubicBezTo>
                    <a:lnTo>
                      <a:pt x="1547037" y="655005"/>
                    </a:lnTo>
                    <a:cubicBezTo>
                      <a:pt x="1527714" y="619152"/>
                      <a:pt x="1506210" y="583330"/>
                      <a:pt x="1482690" y="547744"/>
                    </a:cubicBezTo>
                    <a:lnTo>
                      <a:pt x="1587215" y="625548"/>
                    </a:lnTo>
                    <a:lnTo>
                      <a:pt x="1582482" y="574855"/>
                    </a:lnTo>
                    <a:cubicBezTo>
                      <a:pt x="1565083" y="466606"/>
                      <a:pt x="1525602" y="352408"/>
                      <a:pt x="1467846" y="238210"/>
                    </a:cubicBezTo>
                    <a:cubicBezTo>
                      <a:pt x="1710374" y="439406"/>
                      <a:pt x="1825116" y="661256"/>
                      <a:pt x="1861129" y="883588"/>
                    </a:cubicBezTo>
                    <a:lnTo>
                      <a:pt x="1867608" y="952388"/>
                    </a:lnTo>
                    <a:lnTo>
                      <a:pt x="1901281" y="1014707"/>
                    </a:lnTo>
                    <a:lnTo>
                      <a:pt x="1931966" y="1099383"/>
                    </a:lnTo>
                    <a:lnTo>
                      <a:pt x="1935528" y="1036077"/>
                    </a:lnTo>
                    <a:cubicBezTo>
                      <a:pt x="1932520" y="897911"/>
                      <a:pt x="1887999" y="745647"/>
                      <a:pt x="1810993" y="593384"/>
                    </a:cubicBezTo>
                    <a:cubicBezTo>
                      <a:pt x="1908003" y="673863"/>
                      <a:pt x="1984569" y="757646"/>
                      <a:pt x="2043828" y="843442"/>
                    </a:cubicBezTo>
                    <a:lnTo>
                      <a:pt x="2112308" y="960153"/>
                    </a:lnTo>
                    <a:lnTo>
                      <a:pt x="2183813" y="879627"/>
                    </a:lnTo>
                    <a:cubicBezTo>
                      <a:pt x="2322640" y="717571"/>
                      <a:pt x="2486557" y="489948"/>
                      <a:pt x="2714982" y="21558"/>
                    </a:cubicBezTo>
                    <a:cubicBezTo>
                      <a:pt x="3240019" y="1209833"/>
                      <a:pt x="1631771" y="1832795"/>
                      <a:pt x="1715073" y="2645841"/>
                    </a:cubicBezTo>
                    <a:cubicBezTo>
                      <a:pt x="2045535" y="2037427"/>
                      <a:pt x="2319419" y="1566185"/>
                      <a:pt x="2784794" y="1156569"/>
                    </a:cubicBezTo>
                    <a:cubicBezTo>
                      <a:pt x="3117678" y="2938725"/>
                      <a:pt x="2267144" y="2835936"/>
                      <a:pt x="1969674" y="3737766"/>
                    </a:cubicBezTo>
                    <a:cubicBezTo>
                      <a:pt x="2204132" y="3553211"/>
                      <a:pt x="2311509" y="3203451"/>
                      <a:pt x="2540919" y="3073208"/>
                    </a:cubicBezTo>
                    <a:cubicBezTo>
                      <a:pt x="2781764" y="3802291"/>
                      <a:pt x="2294248" y="3762456"/>
                      <a:pt x="2241680" y="4524527"/>
                    </a:cubicBezTo>
                    <a:lnTo>
                      <a:pt x="2635972" y="3936651"/>
                    </a:lnTo>
                    <a:cubicBezTo>
                      <a:pt x="2747761" y="4010954"/>
                      <a:pt x="2965511" y="4438411"/>
                      <a:pt x="2980221" y="4653430"/>
                    </a:cubicBezTo>
                    <a:cubicBezTo>
                      <a:pt x="2994932" y="4868450"/>
                      <a:pt x="2868201" y="4856669"/>
                      <a:pt x="2724238" y="5226768"/>
                    </a:cubicBezTo>
                    <a:cubicBezTo>
                      <a:pt x="2879924" y="5084195"/>
                      <a:pt x="3180097" y="4801659"/>
                      <a:pt x="3269110" y="4904889"/>
                    </a:cubicBezTo>
                    <a:cubicBezTo>
                      <a:pt x="3572739" y="5194238"/>
                      <a:pt x="3288409" y="5620681"/>
                      <a:pt x="4062237" y="6863126"/>
                    </a:cubicBezTo>
                    <a:cubicBezTo>
                      <a:pt x="2180073" y="6016731"/>
                      <a:pt x="1166812" y="4088916"/>
                      <a:pt x="1163872" y="2381077"/>
                    </a:cubicBezTo>
                    <a:lnTo>
                      <a:pt x="1171818" y="2187765"/>
                    </a:lnTo>
                    <a:lnTo>
                      <a:pt x="1165562" y="2187901"/>
                    </a:lnTo>
                    <a:lnTo>
                      <a:pt x="1159676" y="2158334"/>
                    </a:lnTo>
                    <a:cubicBezTo>
                      <a:pt x="1151650" y="2111164"/>
                      <a:pt x="1145304" y="2063446"/>
                      <a:pt x="1140976" y="2015351"/>
                    </a:cubicBezTo>
                    <a:lnTo>
                      <a:pt x="1134897" y="1881299"/>
                    </a:lnTo>
                    <a:lnTo>
                      <a:pt x="1113671" y="2032179"/>
                    </a:lnTo>
                    <a:cubicBezTo>
                      <a:pt x="927929" y="3958603"/>
                      <a:pt x="2274745" y="6444895"/>
                      <a:pt x="4401951" y="7116709"/>
                    </a:cubicBezTo>
                    <a:cubicBezTo>
                      <a:pt x="2031981" y="7255286"/>
                      <a:pt x="1150032" y="6603410"/>
                      <a:pt x="820316" y="6024940"/>
                    </a:cubicBezTo>
                    <a:cubicBezTo>
                      <a:pt x="1359331" y="6159038"/>
                      <a:pt x="1370002" y="6176835"/>
                      <a:pt x="1563906" y="6099531"/>
                    </a:cubicBezTo>
                    <a:cubicBezTo>
                      <a:pt x="517037" y="5889014"/>
                      <a:pt x="393579" y="5232930"/>
                      <a:pt x="162104" y="4265506"/>
                    </a:cubicBezTo>
                    <a:cubicBezTo>
                      <a:pt x="342018" y="4353444"/>
                      <a:pt x="494429" y="4855174"/>
                      <a:pt x="884894" y="4858595"/>
                    </a:cubicBezTo>
                    <a:cubicBezTo>
                      <a:pt x="498053" y="4364291"/>
                      <a:pt x="-195081" y="3923696"/>
                      <a:pt x="59825" y="3067213"/>
                    </a:cubicBezTo>
                    <a:cubicBezTo>
                      <a:pt x="327943" y="3660046"/>
                      <a:pt x="203678" y="3405627"/>
                      <a:pt x="601746" y="3720191"/>
                    </a:cubicBezTo>
                    <a:cubicBezTo>
                      <a:pt x="283632" y="3267428"/>
                      <a:pt x="-64693" y="2642375"/>
                      <a:pt x="10305" y="1963449"/>
                    </a:cubicBezTo>
                    <a:close/>
                  </a:path>
                </a:pathLst>
              </a:custGeom>
              <a:gradFill flip="none" rotWithShape="1">
                <a:gsLst>
                  <a:gs pos="51000">
                    <a:schemeClr val="accent2"/>
                  </a:gs>
                  <a:gs pos="0">
                    <a:schemeClr val="accent2"/>
                  </a:gs>
                  <a:gs pos="100000">
                    <a:schemeClr val="accent2">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nvGrpSpPr>
              <p:cNvPr id="28" name="Group 27">
                <a:extLst>
                  <a:ext uri="{FF2B5EF4-FFF2-40B4-BE49-F238E27FC236}">
                    <a16:creationId xmlns:a16="http://schemas.microsoft.com/office/drawing/2014/main" id="{11DDC1FD-210F-4C32-BBB5-F2887C61141B}"/>
                  </a:ext>
                </a:extLst>
              </p:cNvPr>
              <p:cNvGrpSpPr/>
              <p:nvPr/>
            </p:nvGrpSpPr>
            <p:grpSpPr>
              <a:xfrm>
                <a:off x="3841640" y="4031149"/>
                <a:ext cx="532341" cy="909841"/>
                <a:chOff x="3841640" y="4031149"/>
                <a:chExt cx="532341" cy="909841"/>
              </a:xfrm>
            </p:grpSpPr>
            <p:sp>
              <p:nvSpPr>
                <p:cNvPr id="29" name="Freeform: Shape 56">
                  <a:extLst>
                    <a:ext uri="{FF2B5EF4-FFF2-40B4-BE49-F238E27FC236}">
                      <a16:creationId xmlns:a16="http://schemas.microsoft.com/office/drawing/2014/main" id="{D0E8556B-E332-4849-8909-7A852BEF52C5}"/>
                    </a:ext>
                  </a:extLst>
                </p:cNvPr>
                <p:cNvSpPr>
                  <a:spLocks noChangeAspect="1"/>
                </p:cNvSpPr>
                <p:nvPr/>
              </p:nvSpPr>
              <p:spPr>
                <a:xfrm rot="1836100" flipH="1">
                  <a:off x="3841640" y="4320610"/>
                  <a:ext cx="377919" cy="620380"/>
                </a:xfrm>
                <a:custGeom>
                  <a:avLst/>
                  <a:gdLst>
                    <a:gd name="connsiteX0" fmla="*/ 194548 w 229562"/>
                    <a:gd name="connsiteY0" fmla="*/ 20842 h 376842"/>
                    <a:gd name="connsiteX1" fmla="*/ 217398 w 229562"/>
                    <a:gd name="connsiteY1" fmla="*/ 24905 h 376842"/>
                    <a:gd name="connsiteX2" fmla="*/ 198001 w 229562"/>
                    <a:gd name="connsiteY2" fmla="*/ 23223 h 376842"/>
                    <a:gd name="connsiteX3" fmla="*/ 77306 w 229562"/>
                    <a:gd name="connsiteY3" fmla="*/ 0 h 376842"/>
                    <a:gd name="connsiteX4" fmla="*/ 83670 w 229562"/>
                    <a:gd name="connsiteY4" fmla="*/ 1131 h 376842"/>
                    <a:gd name="connsiteX5" fmla="*/ 83881 w 229562"/>
                    <a:gd name="connsiteY5" fmla="*/ 2150 h 376842"/>
                    <a:gd name="connsiteX6" fmla="*/ 67201 w 229562"/>
                    <a:gd name="connsiteY6" fmla="*/ 286285 h 376842"/>
                    <a:gd name="connsiteX7" fmla="*/ 58329 w 229562"/>
                    <a:gd name="connsiteY7" fmla="*/ 278387 h 376842"/>
                    <a:gd name="connsiteX8" fmla="*/ 26113 w 229562"/>
                    <a:gd name="connsiteY8" fmla="*/ 240132 h 376842"/>
                    <a:gd name="connsiteX9" fmla="*/ 30144 w 229562"/>
                    <a:gd name="connsiteY9" fmla="*/ 58698 h 376842"/>
                    <a:gd name="connsiteX10" fmla="*/ 137733 w 229562"/>
                    <a:gd name="connsiteY10" fmla="*/ 24814 h 376842"/>
                    <a:gd name="connsiteX11" fmla="*/ 198310 w 229562"/>
                    <a:gd name="connsiteY11" fmla="*/ 161847 h 376842"/>
                    <a:gd name="connsiteX12" fmla="*/ 229562 w 229562"/>
                    <a:gd name="connsiteY12" fmla="*/ 376842 h 376842"/>
                    <a:gd name="connsiteX13" fmla="*/ 67201 w 229562"/>
                    <a:gd name="connsiteY13" fmla="*/ 286285 h 376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62" h="376842">
                      <a:moveTo>
                        <a:pt x="194548" y="20842"/>
                      </a:moveTo>
                      <a:lnTo>
                        <a:pt x="217398" y="24905"/>
                      </a:lnTo>
                      <a:lnTo>
                        <a:pt x="198001" y="23223"/>
                      </a:lnTo>
                      <a:close/>
                      <a:moveTo>
                        <a:pt x="77306" y="0"/>
                      </a:moveTo>
                      <a:lnTo>
                        <a:pt x="83670" y="1131"/>
                      </a:lnTo>
                      <a:lnTo>
                        <a:pt x="83881" y="2150"/>
                      </a:lnTo>
                      <a:close/>
                      <a:moveTo>
                        <a:pt x="67201" y="286285"/>
                      </a:moveTo>
                      <a:cubicBezTo>
                        <a:pt x="63905" y="283559"/>
                        <a:pt x="60985" y="280943"/>
                        <a:pt x="58329" y="278387"/>
                      </a:cubicBezTo>
                      <a:cubicBezTo>
                        <a:pt x="45580" y="266115"/>
                        <a:pt x="38925" y="255212"/>
                        <a:pt x="26113" y="240132"/>
                      </a:cubicBezTo>
                      <a:cubicBezTo>
                        <a:pt x="-13697" y="171822"/>
                        <a:pt x="-4469" y="101386"/>
                        <a:pt x="30144" y="58698"/>
                      </a:cubicBezTo>
                      <a:cubicBezTo>
                        <a:pt x="64756" y="16010"/>
                        <a:pt x="99060" y="5845"/>
                        <a:pt x="137733" y="24814"/>
                      </a:cubicBezTo>
                      <a:cubicBezTo>
                        <a:pt x="176407" y="43785"/>
                        <a:pt x="213504" y="92997"/>
                        <a:pt x="198310" y="161847"/>
                      </a:cubicBezTo>
                      <a:cubicBezTo>
                        <a:pt x="169789" y="247005"/>
                        <a:pt x="167753" y="243797"/>
                        <a:pt x="229562" y="376842"/>
                      </a:cubicBezTo>
                      <a:cubicBezTo>
                        <a:pt x="131728" y="329815"/>
                        <a:pt x="90271" y="305365"/>
                        <a:pt x="67201" y="286285"/>
                      </a:cubicBezTo>
                      <a:close/>
                    </a:path>
                  </a:pathLst>
                </a:custGeom>
                <a:gradFill flip="none" rotWithShape="1">
                  <a:gsLst>
                    <a:gs pos="76000">
                      <a:schemeClr val="accent2"/>
                    </a:gs>
                    <a:gs pos="48000">
                      <a:schemeClr val="accent4"/>
                    </a:gs>
                    <a:gs pos="0">
                      <a:schemeClr val="accent4"/>
                    </a:gs>
                    <a:gs pos="100000">
                      <a:schemeClr val="accent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sz="2701" dirty="0"/>
                </a:p>
              </p:txBody>
            </p:sp>
            <p:sp>
              <p:nvSpPr>
                <p:cNvPr id="30" name="Freeform: Shape 57">
                  <a:extLst>
                    <a:ext uri="{FF2B5EF4-FFF2-40B4-BE49-F238E27FC236}">
                      <a16:creationId xmlns:a16="http://schemas.microsoft.com/office/drawing/2014/main" id="{93CD062B-6603-42BE-957C-9F7FD324507D}"/>
                    </a:ext>
                  </a:extLst>
                </p:cNvPr>
                <p:cNvSpPr/>
                <p:nvPr/>
              </p:nvSpPr>
              <p:spPr>
                <a:xfrm rot="1520710">
                  <a:off x="4173163" y="4031149"/>
                  <a:ext cx="200818" cy="400664"/>
                </a:xfrm>
                <a:custGeom>
                  <a:avLst/>
                  <a:gdLst>
                    <a:gd name="connsiteX0" fmla="*/ 5964 w 200818"/>
                    <a:gd name="connsiteY0" fmla="*/ 365902 h 400664"/>
                    <a:gd name="connsiteX1" fmla="*/ 20363 w 200818"/>
                    <a:gd name="connsiteY1" fmla="*/ 359938 h 400664"/>
                    <a:gd name="connsiteX2" fmla="*/ 180456 w 200818"/>
                    <a:gd name="connsiteY2" fmla="*/ 359938 h 400664"/>
                    <a:gd name="connsiteX3" fmla="*/ 200818 w 200818"/>
                    <a:gd name="connsiteY3" fmla="*/ 380301 h 400664"/>
                    <a:gd name="connsiteX4" fmla="*/ 194855 w 200818"/>
                    <a:gd name="connsiteY4" fmla="*/ 394700 h 400664"/>
                    <a:gd name="connsiteX5" fmla="*/ 181483 w 200818"/>
                    <a:gd name="connsiteY5" fmla="*/ 400239 h 400664"/>
                    <a:gd name="connsiteX6" fmla="*/ 174753 w 200818"/>
                    <a:gd name="connsiteY6" fmla="*/ 400664 h 400664"/>
                    <a:gd name="connsiteX7" fmla="*/ 20363 w 200818"/>
                    <a:gd name="connsiteY7" fmla="*/ 400664 h 400664"/>
                    <a:gd name="connsiteX8" fmla="*/ 0 w 200818"/>
                    <a:gd name="connsiteY8" fmla="*/ 380301 h 400664"/>
                    <a:gd name="connsiteX9" fmla="*/ 5964 w 200818"/>
                    <a:gd name="connsiteY9" fmla="*/ 365902 h 400664"/>
                    <a:gd name="connsiteX10" fmla="*/ 85260 w 200818"/>
                    <a:gd name="connsiteY10" fmla="*/ 0 h 400664"/>
                    <a:gd name="connsiteX11" fmla="*/ 162816 w 200818"/>
                    <a:gd name="connsiteY11" fmla="*/ 126577 h 400664"/>
                    <a:gd name="connsiteX12" fmla="*/ 189092 w 200818"/>
                    <a:gd name="connsiteY12" fmla="*/ 330635 h 400664"/>
                    <a:gd name="connsiteX13" fmla="*/ 11726 w 200818"/>
                    <a:gd name="connsiteY13" fmla="*/ 330635 h 400664"/>
                    <a:gd name="connsiteX14" fmla="*/ 85260 w 200818"/>
                    <a:gd name="connsiteY14" fmla="*/ 0 h 40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818" h="400664">
                      <a:moveTo>
                        <a:pt x="5964" y="365902"/>
                      </a:moveTo>
                      <a:cubicBezTo>
                        <a:pt x="9649" y="362217"/>
                        <a:pt x="14740" y="359938"/>
                        <a:pt x="20363" y="359938"/>
                      </a:cubicBezTo>
                      <a:lnTo>
                        <a:pt x="180456" y="359938"/>
                      </a:lnTo>
                      <a:cubicBezTo>
                        <a:pt x="191702" y="359939"/>
                        <a:pt x="200819" y="369055"/>
                        <a:pt x="200818" y="380301"/>
                      </a:cubicBezTo>
                      <a:cubicBezTo>
                        <a:pt x="200819" y="385924"/>
                        <a:pt x="198539" y="391015"/>
                        <a:pt x="194855" y="394700"/>
                      </a:cubicBezTo>
                      <a:lnTo>
                        <a:pt x="181483" y="400239"/>
                      </a:lnTo>
                      <a:lnTo>
                        <a:pt x="174753" y="400664"/>
                      </a:lnTo>
                      <a:lnTo>
                        <a:pt x="20363" y="400664"/>
                      </a:lnTo>
                      <a:cubicBezTo>
                        <a:pt x="9117" y="400664"/>
                        <a:pt x="0" y="391547"/>
                        <a:pt x="0" y="380301"/>
                      </a:cubicBezTo>
                      <a:cubicBezTo>
                        <a:pt x="0" y="374678"/>
                        <a:pt x="2280" y="369587"/>
                        <a:pt x="5964" y="365902"/>
                      </a:cubicBezTo>
                      <a:close/>
                      <a:moveTo>
                        <a:pt x="85260" y="0"/>
                      </a:moveTo>
                      <a:lnTo>
                        <a:pt x="162816" y="126577"/>
                      </a:lnTo>
                      <a:lnTo>
                        <a:pt x="189092" y="330635"/>
                      </a:lnTo>
                      <a:lnTo>
                        <a:pt x="11726" y="330635"/>
                      </a:lnTo>
                      <a:cubicBezTo>
                        <a:pt x="42382" y="253857"/>
                        <a:pt x="54605" y="76778"/>
                        <a:pt x="85260" y="0"/>
                      </a:cubicBezTo>
                      <a:close/>
                    </a:path>
                  </a:pathLst>
                </a:custGeom>
                <a:gradFill flip="none" rotWithShape="1">
                  <a:gsLst>
                    <a:gs pos="51000">
                      <a:schemeClr val="accent2"/>
                    </a:gs>
                    <a:gs pos="0">
                      <a:schemeClr val="accent2"/>
                    </a:gs>
                    <a:gs pos="100000">
                      <a:schemeClr val="accent2">
                        <a:alpha val="2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200" dirty="0"/>
                </a:p>
              </p:txBody>
            </p:sp>
          </p:grpSp>
        </p:grpSp>
      </p:grpSp>
    </p:spTree>
    <p:extLst>
      <p:ext uri="{BB962C8B-B14F-4D97-AF65-F5344CB8AC3E}">
        <p14:creationId xmlns:p14="http://schemas.microsoft.com/office/powerpoint/2010/main" val="65223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75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par>
                          <p:cTn id="15" fill="hold">
                            <p:stCondLst>
                              <p:cond delay="750"/>
                            </p:stCondLst>
                            <p:childTnLst>
                              <p:par>
                                <p:cTn id="16" presetID="1" presetClass="entr" presetSubtype="0" fill="hold" grpId="0" nodeType="afterEffect">
                                  <p:stCondLst>
                                    <p:cond delay="75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par>
                          <p:cTn id="21" fill="hold">
                            <p:stCondLst>
                              <p:cond delay="1500"/>
                            </p:stCondLst>
                            <p:childTnLst>
                              <p:par>
                                <p:cTn id="22" presetID="1" presetClass="entr" presetSubtype="0" fill="hold" grpId="0" nodeType="afterEffect">
                                  <p:stCondLst>
                                    <p:cond delay="750"/>
                                  </p:stCondLst>
                                  <p:childTnLst>
                                    <p:set>
                                      <p:cBhvr>
                                        <p:cTn id="23" dur="1" fill="hold">
                                          <p:stCondLst>
                                            <p:cond delay="0"/>
                                          </p:stCondLst>
                                        </p:cTn>
                                        <p:tgtEl>
                                          <p:spTgt spid="9"/>
                                        </p:tgtEl>
                                        <p:attrNameLst>
                                          <p:attrName>style.visibility</p:attrName>
                                        </p:attrNameLst>
                                      </p:cBhvr>
                                      <p:to>
                                        <p:strVal val="visible"/>
                                      </p:to>
                                    </p:set>
                                  </p:childTnLst>
                                </p:cTn>
                              </p:par>
                            </p:childTnLst>
                          </p:cTn>
                        </p:par>
                        <p:par>
                          <p:cTn id="24" fill="hold">
                            <p:stCondLst>
                              <p:cond delay="225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2250"/>
                            </p:stCondLst>
                            <p:childTnLst>
                              <p:par>
                                <p:cTn id="28" presetID="1" presetClass="entr" presetSubtype="0"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8803" y="277309"/>
            <a:ext cx="11573197" cy="724247"/>
          </a:xfrm>
        </p:spPr>
        <p:txBody>
          <a:bodyPr>
            <a:normAutofit/>
          </a:bodyPr>
          <a:lstStyle/>
          <a:p>
            <a:r>
              <a:rPr lang="en-US" sz="3800" b="1">
                <a:solidFill>
                  <a:schemeClr val="bg1">
                    <a:lumMod val="95000"/>
                  </a:schemeClr>
                </a:solidFill>
                <a:latin typeface="Arial" panose="020B0604020202020204" pitchFamily="34" charset="0"/>
              </a:rPr>
              <a:t>S</a:t>
            </a:r>
            <a:r>
              <a:rPr lang="vi-VN" sz="3800" b="1">
                <a:solidFill>
                  <a:schemeClr val="bg1">
                    <a:lumMod val="95000"/>
                  </a:schemeClr>
                </a:solidFill>
                <a:latin typeface="Arial" panose="020B0604020202020204" pitchFamily="34" charset="0"/>
              </a:rPr>
              <a:t>Ơ</a:t>
            </a:r>
            <a:r>
              <a:rPr lang="en-US" sz="3800" b="1">
                <a:solidFill>
                  <a:schemeClr val="bg1">
                    <a:lumMod val="95000"/>
                  </a:schemeClr>
                </a:solidFill>
                <a:latin typeface="Arial" panose="020B0604020202020204" pitchFamily="34" charset="0"/>
              </a:rPr>
              <a:t> ĐỒ KHỐI CỦA HỆ THỐNG</a:t>
            </a:r>
          </a:p>
        </p:txBody>
      </p:sp>
      <p:sp>
        <p:nvSpPr>
          <p:cNvPr id="5" name="Rectangle 4"/>
          <p:cNvSpPr/>
          <p:nvPr/>
        </p:nvSpPr>
        <p:spPr>
          <a:xfrm>
            <a:off x="592347" y="1741351"/>
            <a:ext cx="1524884" cy="113324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cs typeface="Arial" panose="020B0604020202020204" pitchFamily="34" charset="0"/>
              </a:rPr>
              <a:t>Khối cảm biến</a:t>
            </a:r>
          </a:p>
        </p:txBody>
      </p:sp>
      <p:sp>
        <p:nvSpPr>
          <p:cNvPr id="7" name="Rectangle 6"/>
          <p:cNvSpPr/>
          <p:nvPr/>
        </p:nvSpPr>
        <p:spPr>
          <a:xfrm>
            <a:off x="10127034" y="3242032"/>
            <a:ext cx="1707502" cy="126896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a:t>Khối truyền thông</a:t>
            </a:r>
          </a:p>
        </p:txBody>
      </p:sp>
      <p:sp>
        <p:nvSpPr>
          <p:cNvPr id="8" name="Rectangle 7"/>
          <p:cNvSpPr/>
          <p:nvPr/>
        </p:nvSpPr>
        <p:spPr>
          <a:xfrm>
            <a:off x="501038" y="4776489"/>
            <a:ext cx="1707502" cy="126896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a:latin typeface="Arial" panose="020B0604020202020204" pitchFamily="34" charset="0"/>
                <a:cs typeface="Arial" panose="020B0604020202020204" pitchFamily="34" charset="0"/>
              </a:rPr>
              <a:t>Khối c</a:t>
            </a:r>
            <a:r>
              <a:rPr lang="vi-VN" b="1">
                <a:latin typeface="Arial" panose="020B0604020202020204" pitchFamily="34" charset="0"/>
                <a:cs typeface="Arial" panose="020B0604020202020204" pitchFamily="34" charset="0"/>
              </a:rPr>
              <a:t>ơ</a:t>
            </a:r>
            <a:r>
              <a:rPr lang="en-US" b="1">
                <a:latin typeface="Arial" panose="020B0604020202020204" pitchFamily="34" charset="0"/>
                <a:cs typeface="Arial" panose="020B0604020202020204" pitchFamily="34" charset="0"/>
              </a:rPr>
              <a:t> cấu chấp hành</a:t>
            </a:r>
          </a:p>
        </p:txBody>
      </p:sp>
      <p:cxnSp>
        <p:nvCxnSpPr>
          <p:cNvPr id="13" name="Straight Arrow Connector 12"/>
          <p:cNvCxnSpPr/>
          <p:nvPr/>
        </p:nvCxnSpPr>
        <p:spPr>
          <a:xfrm flipV="1">
            <a:off x="6974732" y="3876514"/>
            <a:ext cx="1211974" cy="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6" name="Straight Arrow Connector 15"/>
          <p:cNvCxnSpPr>
            <a:stCxn id="19" idx="2"/>
            <a:endCxn id="26" idx="5"/>
          </p:cNvCxnSpPr>
          <p:nvPr/>
        </p:nvCxnSpPr>
        <p:spPr>
          <a:xfrm flipH="1">
            <a:off x="4461336" y="4819222"/>
            <a:ext cx="1103135" cy="591749"/>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27" name="Straight Arrow Connector 26"/>
          <p:cNvCxnSpPr>
            <a:stCxn id="29" idx="5"/>
          </p:cNvCxnSpPr>
          <p:nvPr/>
        </p:nvCxnSpPr>
        <p:spPr>
          <a:xfrm>
            <a:off x="4461335" y="2307975"/>
            <a:ext cx="1229346" cy="829278"/>
          </a:xfrm>
          <a:prstGeom prst="straightConnector1">
            <a:avLst/>
          </a:prstGeom>
          <a:ln w="38100">
            <a:headEnd type="triangle"/>
            <a:tailEnd type="triangle"/>
          </a:ln>
        </p:spPr>
        <p:style>
          <a:lnRef idx="3">
            <a:schemeClr val="accent6"/>
          </a:lnRef>
          <a:fillRef idx="0">
            <a:schemeClr val="accent6"/>
          </a:fillRef>
          <a:effectRef idx="2">
            <a:schemeClr val="accent6"/>
          </a:effectRef>
          <a:fontRef idx="minor">
            <a:schemeClr val="tx1"/>
          </a:fontRef>
        </p:style>
      </p:cxnSp>
      <p:sp>
        <p:nvSpPr>
          <p:cNvPr id="12" name="Pentagon 11"/>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1612360" y="6488668"/>
            <a:ext cx="444352" cy="400110"/>
          </a:xfrm>
          <a:prstGeom prst="rect">
            <a:avLst/>
          </a:prstGeom>
        </p:spPr>
        <p:txBody>
          <a:bodyPr wrap="none">
            <a:spAutoFit/>
          </a:bodyPr>
          <a:lstStyle/>
          <a:p>
            <a:r>
              <a:rPr lang="en-US" sz="2000" b="1"/>
              <a:t>12</a:t>
            </a:r>
          </a:p>
        </p:txBody>
      </p:sp>
      <p:sp>
        <p:nvSpPr>
          <p:cNvPr id="19" name="Regular Pentagon 3">
            <a:extLst>
              <a:ext uri="{FF2B5EF4-FFF2-40B4-BE49-F238E27FC236}">
                <a16:creationId xmlns:a16="http://schemas.microsoft.com/office/drawing/2014/main" id="{007613A2-BBB7-41FB-AE33-0F735DC63FE4}"/>
              </a:ext>
            </a:extLst>
          </p:cNvPr>
          <p:cNvSpPr/>
          <p:nvPr/>
        </p:nvSpPr>
        <p:spPr>
          <a:xfrm>
            <a:off x="5097178" y="2683525"/>
            <a:ext cx="2446769" cy="2135702"/>
          </a:xfrm>
          <a:prstGeom prst="pen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ko-KR" sz="2400" b="1">
                <a:latin typeface="Calibri "/>
              </a:rPr>
              <a:t>Khối x</a:t>
            </a:r>
            <a:r>
              <a:rPr lang="vi-VN" altLang="ko-KR" sz="2400" b="1">
                <a:latin typeface="Calibri "/>
              </a:rPr>
              <a:t>ử</a:t>
            </a:r>
            <a:r>
              <a:rPr lang="en-US" altLang="ko-KR" sz="2400" b="1">
                <a:latin typeface="Calibri "/>
              </a:rPr>
              <a:t> lý trung tâm</a:t>
            </a:r>
            <a:endParaRPr lang="ko-KR" altLang="en-US" sz="2400" b="1">
              <a:latin typeface="Calibri "/>
            </a:endParaRPr>
          </a:p>
        </p:txBody>
      </p:sp>
      <p:sp>
        <p:nvSpPr>
          <p:cNvPr id="26" name="Regular Pentagon 36">
            <a:extLst>
              <a:ext uri="{FF2B5EF4-FFF2-40B4-BE49-F238E27FC236}">
                <a16:creationId xmlns:a16="http://schemas.microsoft.com/office/drawing/2014/main" id="{33BA57ED-0D22-4D7C-9050-AA2829AA8700}"/>
              </a:ext>
            </a:extLst>
          </p:cNvPr>
          <p:cNvSpPr/>
          <p:nvPr/>
        </p:nvSpPr>
        <p:spPr>
          <a:xfrm>
            <a:off x="3107101" y="4918332"/>
            <a:ext cx="1354236" cy="1289748"/>
          </a:xfrm>
          <a:prstGeom prst="pent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8" name="Regular Pentagon 34">
            <a:extLst>
              <a:ext uri="{FF2B5EF4-FFF2-40B4-BE49-F238E27FC236}">
                <a16:creationId xmlns:a16="http://schemas.microsoft.com/office/drawing/2014/main" id="{2F760AEF-FDF1-44A1-B121-B84B8062B74F}"/>
              </a:ext>
            </a:extLst>
          </p:cNvPr>
          <p:cNvSpPr/>
          <p:nvPr/>
        </p:nvSpPr>
        <p:spPr>
          <a:xfrm>
            <a:off x="8186706" y="3288517"/>
            <a:ext cx="1234795" cy="1175995"/>
          </a:xfrm>
          <a:prstGeom prst="pentagon">
            <a:avLst/>
          </a:prstGeom>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9" name="Regular Pentagon 35">
            <a:extLst>
              <a:ext uri="{FF2B5EF4-FFF2-40B4-BE49-F238E27FC236}">
                <a16:creationId xmlns:a16="http://schemas.microsoft.com/office/drawing/2014/main" id="{C070460C-887F-4203-B5A4-E3F965DEAB04}"/>
              </a:ext>
            </a:extLst>
          </p:cNvPr>
          <p:cNvSpPr/>
          <p:nvPr/>
        </p:nvSpPr>
        <p:spPr>
          <a:xfrm>
            <a:off x="3052448" y="1795455"/>
            <a:ext cx="1408888" cy="1341798"/>
          </a:xfrm>
          <a:prstGeom prst="pen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30" name="Oval 21">
            <a:extLst>
              <a:ext uri="{FF2B5EF4-FFF2-40B4-BE49-F238E27FC236}">
                <a16:creationId xmlns:a16="http://schemas.microsoft.com/office/drawing/2014/main" id="{8E26419C-87DB-42DA-AC6D-E160D2E50C82}"/>
              </a:ext>
            </a:extLst>
          </p:cNvPr>
          <p:cNvSpPr>
            <a:spLocks noChangeAspect="1"/>
          </p:cNvSpPr>
          <p:nvPr/>
        </p:nvSpPr>
        <p:spPr>
          <a:xfrm rot="20700000">
            <a:off x="3298595" y="5232287"/>
            <a:ext cx="971250" cy="788954"/>
          </a:xfrm>
          <a:custGeom>
            <a:avLst/>
            <a:gdLst/>
            <a:ahLst/>
            <a:cxnLst/>
            <a:rect l="l" t="t" r="r" b="b"/>
            <a:pathLst>
              <a:path w="4088377" h="3321003">
                <a:moveTo>
                  <a:pt x="1365628" y="1622218"/>
                </a:moveTo>
                <a:cubicBezTo>
                  <a:pt x="1121373" y="1556771"/>
                  <a:pt x="870309" y="1701722"/>
                  <a:pt x="804861" y="1945977"/>
                </a:cubicBezTo>
                <a:cubicBezTo>
                  <a:pt x="739413" y="2190232"/>
                  <a:pt x="884365" y="2441296"/>
                  <a:pt x="1128620" y="2506744"/>
                </a:cubicBezTo>
                <a:cubicBezTo>
                  <a:pt x="1372875" y="2572191"/>
                  <a:pt x="1623939" y="2427240"/>
                  <a:pt x="1689387" y="2182985"/>
                </a:cubicBezTo>
                <a:cubicBezTo>
                  <a:pt x="1754835" y="1938730"/>
                  <a:pt x="1609883" y="1687666"/>
                  <a:pt x="1365628" y="1622218"/>
                </a:cubicBezTo>
                <a:close/>
                <a:moveTo>
                  <a:pt x="1447099" y="1318163"/>
                </a:moveTo>
                <a:cubicBezTo>
                  <a:pt x="1859279" y="1428606"/>
                  <a:pt x="2103885" y="1852277"/>
                  <a:pt x="1993442" y="2264456"/>
                </a:cubicBezTo>
                <a:cubicBezTo>
                  <a:pt x="1882999" y="2676636"/>
                  <a:pt x="1459328" y="2921242"/>
                  <a:pt x="1047149" y="2810799"/>
                </a:cubicBezTo>
                <a:cubicBezTo>
                  <a:pt x="634969" y="2700356"/>
                  <a:pt x="390363" y="2276685"/>
                  <a:pt x="500806" y="1864505"/>
                </a:cubicBezTo>
                <a:cubicBezTo>
                  <a:pt x="611249" y="1452326"/>
                  <a:pt x="1034920" y="1207720"/>
                  <a:pt x="1447099" y="1318163"/>
                </a:cubicBezTo>
                <a:close/>
                <a:moveTo>
                  <a:pt x="1476725" y="1207597"/>
                </a:moveTo>
                <a:cubicBezTo>
                  <a:pt x="1003481" y="1080792"/>
                  <a:pt x="517045" y="1361635"/>
                  <a:pt x="390240" y="1834879"/>
                </a:cubicBezTo>
                <a:cubicBezTo>
                  <a:pt x="263435" y="2308124"/>
                  <a:pt x="544279" y="2794559"/>
                  <a:pt x="1017523" y="2921365"/>
                </a:cubicBezTo>
                <a:cubicBezTo>
                  <a:pt x="1490767" y="3048170"/>
                  <a:pt x="1977202" y="2767326"/>
                  <a:pt x="2104008" y="2294082"/>
                </a:cubicBezTo>
                <a:cubicBezTo>
                  <a:pt x="2230813" y="1820838"/>
                  <a:pt x="1949969" y="1334403"/>
                  <a:pt x="1476725" y="1207597"/>
                </a:cubicBezTo>
                <a:close/>
                <a:moveTo>
                  <a:pt x="3290290" y="1590224"/>
                </a:moveTo>
                <a:cubicBezTo>
                  <a:pt x="3269727" y="1586016"/>
                  <a:pt x="3248437" y="1583806"/>
                  <a:pt x="3226630" y="1583806"/>
                </a:cubicBezTo>
                <a:cubicBezTo>
                  <a:pt x="3052179" y="1583806"/>
                  <a:pt x="2910758" y="1725227"/>
                  <a:pt x="2910758" y="1899678"/>
                </a:cubicBezTo>
                <a:cubicBezTo>
                  <a:pt x="2910758" y="2074130"/>
                  <a:pt x="3052179" y="2215551"/>
                  <a:pt x="3226630" y="2215550"/>
                </a:cubicBezTo>
                <a:cubicBezTo>
                  <a:pt x="3401082" y="2215551"/>
                  <a:pt x="3542503" y="2074130"/>
                  <a:pt x="3542502" y="1899678"/>
                </a:cubicBezTo>
                <a:cubicBezTo>
                  <a:pt x="3542503" y="1747033"/>
                  <a:pt x="3434228" y="1619677"/>
                  <a:pt x="3290290" y="1590224"/>
                </a:cubicBezTo>
                <a:close/>
                <a:moveTo>
                  <a:pt x="3334055" y="1377473"/>
                </a:moveTo>
                <a:cubicBezTo>
                  <a:pt x="3576950" y="1427177"/>
                  <a:pt x="3759665" y="1642090"/>
                  <a:pt x="3759665" y="1899678"/>
                </a:cubicBezTo>
                <a:cubicBezTo>
                  <a:pt x="3759665" y="2194064"/>
                  <a:pt x="3521017" y="2432713"/>
                  <a:pt x="3226630" y="2432713"/>
                </a:cubicBezTo>
                <a:cubicBezTo>
                  <a:pt x="2932244" y="2432712"/>
                  <a:pt x="2693596" y="2194065"/>
                  <a:pt x="2693596" y="1899678"/>
                </a:cubicBezTo>
                <a:cubicBezTo>
                  <a:pt x="2693596" y="1605292"/>
                  <a:pt x="2932244" y="1366644"/>
                  <a:pt x="3226630" y="1366644"/>
                </a:cubicBezTo>
                <a:cubicBezTo>
                  <a:pt x="3263429" y="1366644"/>
                  <a:pt x="3299356" y="1370373"/>
                  <a:pt x="3334055" y="1377473"/>
                </a:cubicBezTo>
                <a:close/>
                <a:moveTo>
                  <a:pt x="1391137" y="789478"/>
                </a:moveTo>
                <a:lnTo>
                  <a:pt x="1759910" y="888290"/>
                </a:lnTo>
                <a:lnTo>
                  <a:pt x="1754625" y="1202375"/>
                </a:lnTo>
                <a:lnTo>
                  <a:pt x="1744979" y="1199790"/>
                </a:lnTo>
                <a:cubicBezTo>
                  <a:pt x="1823578" y="1244024"/>
                  <a:pt x="1894617" y="1298265"/>
                  <a:pt x="1954704" y="1362586"/>
                </a:cubicBezTo>
                <a:lnTo>
                  <a:pt x="2234317" y="1293059"/>
                </a:lnTo>
                <a:lnTo>
                  <a:pt x="2413554" y="1630152"/>
                </a:lnTo>
                <a:lnTo>
                  <a:pt x="2214321" y="1809770"/>
                </a:lnTo>
                <a:cubicBezTo>
                  <a:pt x="2239296" y="1900740"/>
                  <a:pt x="2251067" y="1995997"/>
                  <a:pt x="2246841" y="2092825"/>
                </a:cubicBezTo>
                <a:lnTo>
                  <a:pt x="2495698" y="2230974"/>
                </a:lnTo>
                <a:lnTo>
                  <a:pt x="2396885" y="2599747"/>
                </a:lnTo>
                <a:lnTo>
                  <a:pt x="2094912" y="2594668"/>
                </a:lnTo>
                <a:cubicBezTo>
                  <a:pt x="2056732" y="2658461"/>
                  <a:pt x="2010475" y="2715996"/>
                  <a:pt x="1958644" y="2767359"/>
                </a:cubicBezTo>
                <a:lnTo>
                  <a:pt x="2057814" y="3026193"/>
                </a:lnTo>
                <a:lnTo>
                  <a:pt x="1745078" y="3245174"/>
                </a:lnTo>
                <a:lnTo>
                  <a:pt x="1507869" y="3039237"/>
                </a:lnTo>
                <a:lnTo>
                  <a:pt x="1536736" y="3019025"/>
                </a:lnTo>
                <a:cubicBezTo>
                  <a:pt x="1445878" y="3048429"/>
                  <a:pt x="1349798" y="3062567"/>
                  <a:pt x="1251837" y="3062021"/>
                </a:cubicBezTo>
                <a:lnTo>
                  <a:pt x="1108065" y="3321003"/>
                </a:lnTo>
                <a:lnTo>
                  <a:pt x="739291" y="3222191"/>
                </a:lnTo>
                <a:lnTo>
                  <a:pt x="744274" y="2926021"/>
                </a:lnTo>
                <a:cubicBezTo>
                  <a:pt x="666128" y="2881484"/>
                  <a:pt x="595548" y="2827017"/>
                  <a:pt x="535891" y="2762576"/>
                </a:cubicBezTo>
                <a:lnTo>
                  <a:pt x="540671" y="2772825"/>
                </a:lnTo>
                <a:lnTo>
                  <a:pt x="232276" y="2832568"/>
                </a:lnTo>
                <a:lnTo>
                  <a:pt x="70927" y="2486556"/>
                </a:lnTo>
                <a:lnTo>
                  <a:pt x="279495" y="2317444"/>
                </a:lnTo>
                <a:cubicBezTo>
                  <a:pt x="257233" y="2235849"/>
                  <a:pt x="245603" y="2150814"/>
                  <a:pt x="245586" y="2064274"/>
                </a:cubicBezTo>
                <a:lnTo>
                  <a:pt x="0" y="1927940"/>
                </a:lnTo>
                <a:lnTo>
                  <a:pt x="98812" y="1559167"/>
                </a:lnTo>
                <a:lnTo>
                  <a:pt x="380240" y="1563901"/>
                </a:lnTo>
                <a:cubicBezTo>
                  <a:pt x="418421" y="1496524"/>
                  <a:pt x="464524" y="1435092"/>
                  <a:pt x="516679" y="1380105"/>
                </a:cubicBezTo>
                <a:lnTo>
                  <a:pt x="422419" y="1089378"/>
                </a:lnTo>
                <a:lnTo>
                  <a:pt x="746189" y="887063"/>
                </a:lnTo>
                <a:lnTo>
                  <a:pt x="972292" y="1105134"/>
                </a:lnTo>
                <a:lnTo>
                  <a:pt x="970019" y="1106554"/>
                </a:lnTo>
                <a:cubicBezTo>
                  <a:pt x="1058903" y="1078586"/>
                  <a:pt x="1152743" y="1065659"/>
                  <a:pt x="1248316" y="1066709"/>
                </a:cubicBezTo>
                <a:lnTo>
                  <a:pt x="1238669" y="1064125"/>
                </a:lnTo>
                <a:close/>
                <a:moveTo>
                  <a:pt x="3349970" y="1300109"/>
                </a:moveTo>
                <a:cubicBezTo>
                  <a:pt x="3310130" y="1291957"/>
                  <a:pt x="3268880" y="1287676"/>
                  <a:pt x="3226630" y="1287676"/>
                </a:cubicBezTo>
                <a:cubicBezTo>
                  <a:pt x="2888631" y="1287676"/>
                  <a:pt x="2614628" y="1561679"/>
                  <a:pt x="2614628" y="1899678"/>
                </a:cubicBezTo>
                <a:cubicBezTo>
                  <a:pt x="2614628" y="2237678"/>
                  <a:pt x="2888630" y="2511680"/>
                  <a:pt x="3226630" y="2511681"/>
                </a:cubicBezTo>
                <a:cubicBezTo>
                  <a:pt x="3564630" y="2511681"/>
                  <a:pt x="3838633" y="2237678"/>
                  <a:pt x="3838633" y="1899678"/>
                </a:cubicBezTo>
                <a:cubicBezTo>
                  <a:pt x="3838632" y="1603928"/>
                  <a:pt x="3628849" y="1357176"/>
                  <a:pt x="3349970" y="1300109"/>
                </a:cubicBezTo>
                <a:close/>
                <a:moveTo>
                  <a:pt x="3358324" y="1024334"/>
                </a:moveTo>
                <a:lnTo>
                  <a:pt x="3410883" y="1234575"/>
                </a:lnTo>
                <a:lnTo>
                  <a:pt x="3403994" y="1234575"/>
                </a:lnTo>
                <a:cubicBezTo>
                  <a:pt x="3464268" y="1250018"/>
                  <a:pt x="3521292" y="1273478"/>
                  <a:pt x="3572818" y="1305612"/>
                </a:cubicBezTo>
                <a:lnTo>
                  <a:pt x="3746730" y="1209354"/>
                </a:lnTo>
                <a:lnTo>
                  <a:pt x="3926358" y="1401981"/>
                </a:lnTo>
                <a:lnTo>
                  <a:pt x="3825667" y="1557247"/>
                </a:lnTo>
                <a:cubicBezTo>
                  <a:pt x="3858552" y="1613408"/>
                  <a:pt x="3883404" y="1674784"/>
                  <a:pt x="3897877" y="1740062"/>
                </a:cubicBezTo>
                <a:lnTo>
                  <a:pt x="4088377" y="1787686"/>
                </a:lnTo>
                <a:lnTo>
                  <a:pt x="4088377" y="2051071"/>
                </a:lnTo>
                <a:lnTo>
                  <a:pt x="3886243" y="2101605"/>
                </a:lnTo>
                <a:cubicBezTo>
                  <a:pt x="3872191" y="2150933"/>
                  <a:pt x="3851639" y="2197531"/>
                  <a:pt x="3826272" y="2241013"/>
                </a:cubicBezTo>
                <a:lnTo>
                  <a:pt x="3938572" y="2395786"/>
                </a:lnTo>
                <a:lnTo>
                  <a:pt x="3769272" y="2597551"/>
                </a:lnTo>
                <a:lnTo>
                  <a:pt x="3574432" y="2502674"/>
                </a:lnTo>
                <a:lnTo>
                  <a:pt x="3590059" y="2484050"/>
                </a:lnTo>
                <a:cubicBezTo>
                  <a:pt x="3534764" y="2519868"/>
                  <a:pt x="3473263" y="2546445"/>
                  <a:pt x="3407886" y="2563572"/>
                </a:cubicBezTo>
                <a:lnTo>
                  <a:pt x="3358323" y="2761823"/>
                </a:lnTo>
                <a:lnTo>
                  <a:pt x="3094938" y="2761823"/>
                </a:lnTo>
                <a:lnTo>
                  <a:pt x="3045375" y="2563574"/>
                </a:lnTo>
                <a:cubicBezTo>
                  <a:pt x="2985349" y="2547848"/>
                  <a:pt x="2928591" y="2524155"/>
                  <a:pt x="2877330" y="2491865"/>
                </a:cubicBezTo>
                <a:lnTo>
                  <a:pt x="2882346" y="2497841"/>
                </a:lnTo>
                <a:lnTo>
                  <a:pt x="2687507" y="2592718"/>
                </a:lnTo>
                <a:lnTo>
                  <a:pt x="2518206" y="2390954"/>
                </a:lnTo>
                <a:lnTo>
                  <a:pt x="2626994" y="2241021"/>
                </a:lnTo>
                <a:cubicBezTo>
                  <a:pt x="2597591" y="2190623"/>
                  <a:pt x="2574657" y="2136035"/>
                  <a:pt x="2559194" y="2078370"/>
                </a:cubicBezTo>
                <a:lnTo>
                  <a:pt x="2371198" y="2031371"/>
                </a:lnTo>
                <a:lnTo>
                  <a:pt x="2371198" y="1767986"/>
                </a:lnTo>
                <a:lnTo>
                  <a:pt x="2559579" y="1720890"/>
                </a:lnTo>
                <a:cubicBezTo>
                  <a:pt x="2572992" y="1669175"/>
                  <a:pt x="2592745" y="1620006"/>
                  <a:pt x="2617681" y="1574051"/>
                </a:cubicBezTo>
                <a:lnTo>
                  <a:pt x="2502958" y="1397149"/>
                </a:lnTo>
                <a:lnTo>
                  <a:pt x="2682587" y="1204520"/>
                </a:lnTo>
                <a:lnTo>
                  <a:pt x="2872193" y="1309466"/>
                </a:lnTo>
                <a:lnTo>
                  <a:pt x="2870932" y="1310818"/>
                </a:lnTo>
                <a:cubicBezTo>
                  <a:pt x="2925169" y="1276310"/>
                  <a:pt x="2985393" y="1250941"/>
                  <a:pt x="3049268" y="1234575"/>
                </a:cubicBezTo>
                <a:lnTo>
                  <a:pt x="3042378" y="1234576"/>
                </a:lnTo>
                <a:lnTo>
                  <a:pt x="3094939" y="1024334"/>
                </a:lnTo>
                <a:close/>
                <a:moveTo>
                  <a:pt x="2786480" y="402820"/>
                </a:moveTo>
                <a:cubicBezTo>
                  <a:pt x="2745900" y="389943"/>
                  <a:pt x="2701172" y="388627"/>
                  <a:pt x="2657264" y="401580"/>
                </a:cubicBezTo>
                <a:cubicBezTo>
                  <a:pt x="2540176" y="436121"/>
                  <a:pt x="2473258" y="559041"/>
                  <a:pt x="2507800" y="676128"/>
                </a:cubicBezTo>
                <a:cubicBezTo>
                  <a:pt x="2542340" y="793216"/>
                  <a:pt x="2665260" y="860133"/>
                  <a:pt x="2782348" y="825592"/>
                </a:cubicBezTo>
                <a:cubicBezTo>
                  <a:pt x="2899435" y="791051"/>
                  <a:pt x="2966353" y="668132"/>
                  <a:pt x="2931812" y="551045"/>
                </a:cubicBezTo>
                <a:cubicBezTo>
                  <a:pt x="2910223" y="477864"/>
                  <a:pt x="2854113" y="424282"/>
                  <a:pt x="2786480" y="402820"/>
                </a:cubicBezTo>
                <a:close/>
                <a:moveTo>
                  <a:pt x="2932202" y="47278"/>
                </a:moveTo>
                <a:lnTo>
                  <a:pt x="3090904" y="140999"/>
                </a:lnTo>
                <a:lnTo>
                  <a:pt x="3054065" y="265147"/>
                </a:lnTo>
                <a:cubicBezTo>
                  <a:pt x="3087256" y="296329"/>
                  <a:pt x="3116089" y="332603"/>
                  <a:pt x="3138727" y="373550"/>
                </a:cubicBezTo>
                <a:lnTo>
                  <a:pt x="3276016" y="367796"/>
                </a:lnTo>
                <a:lnTo>
                  <a:pt x="3328165" y="544574"/>
                </a:lnTo>
                <a:lnTo>
                  <a:pt x="3202503" y="618514"/>
                </a:lnTo>
                <a:cubicBezTo>
                  <a:pt x="3202838" y="654403"/>
                  <a:pt x="3198271" y="689748"/>
                  <a:pt x="3189855" y="723955"/>
                </a:cubicBezTo>
                <a:lnTo>
                  <a:pt x="3295873" y="805599"/>
                </a:lnTo>
                <a:lnTo>
                  <a:pt x="3222192" y="974540"/>
                </a:lnTo>
                <a:lnTo>
                  <a:pt x="3072634" y="949439"/>
                </a:lnTo>
                <a:lnTo>
                  <a:pt x="3079435" y="933845"/>
                </a:lnTo>
                <a:cubicBezTo>
                  <a:pt x="3049413" y="968833"/>
                  <a:pt x="3013398" y="998848"/>
                  <a:pt x="2972910" y="1023288"/>
                </a:cubicBezTo>
                <a:lnTo>
                  <a:pt x="2978897" y="1166163"/>
                </a:lnTo>
                <a:lnTo>
                  <a:pt x="2802119" y="1218312"/>
                </a:lnTo>
                <a:lnTo>
                  <a:pt x="2729602" y="1095065"/>
                </a:lnTo>
                <a:cubicBezTo>
                  <a:pt x="2686199" y="1096396"/>
                  <a:pt x="2643414" y="1091732"/>
                  <a:pt x="2602615" y="1080209"/>
                </a:cubicBezTo>
                <a:lnTo>
                  <a:pt x="2607165" y="1083226"/>
                </a:lnTo>
                <a:lnTo>
                  <a:pt x="2495179" y="1185484"/>
                </a:lnTo>
                <a:lnTo>
                  <a:pt x="2341599" y="1083585"/>
                </a:lnTo>
                <a:lnTo>
                  <a:pt x="2384929" y="961414"/>
                </a:lnTo>
                <a:cubicBezTo>
                  <a:pt x="2355215" y="933409"/>
                  <a:pt x="2329015" y="901312"/>
                  <a:pt x="2307218" y="865670"/>
                </a:cubicBezTo>
                <a:lnTo>
                  <a:pt x="2171734" y="871348"/>
                </a:lnTo>
                <a:lnTo>
                  <a:pt x="2119584" y="694571"/>
                </a:lnTo>
                <a:lnTo>
                  <a:pt x="2236697" y="625662"/>
                </a:lnTo>
                <a:cubicBezTo>
                  <a:pt x="2235459" y="588297"/>
                  <a:pt x="2238982" y="551385"/>
                  <a:pt x="2246620" y="515603"/>
                </a:cubicBezTo>
                <a:lnTo>
                  <a:pt x="2134594" y="419585"/>
                </a:lnTo>
                <a:lnTo>
                  <a:pt x="2217016" y="254732"/>
                </a:lnTo>
                <a:lnTo>
                  <a:pt x="2365055" y="287627"/>
                </a:lnTo>
                <a:lnTo>
                  <a:pt x="2364476" y="288784"/>
                </a:lnTo>
                <a:cubicBezTo>
                  <a:pt x="2394046" y="254885"/>
                  <a:pt x="2429444" y="225933"/>
                  <a:pt x="2469075" y="202302"/>
                </a:cubicBezTo>
                <a:lnTo>
                  <a:pt x="2464452" y="203666"/>
                </a:lnTo>
                <a:lnTo>
                  <a:pt x="2458102" y="52150"/>
                </a:lnTo>
                <a:lnTo>
                  <a:pt x="2634880" y="0"/>
                </a:lnTo>
                <a:lnTo>
                  <a:pt x="2711784" y="130703"/>
                </a:lnTo>
                <a:lnTo>
                  <a:pt x="2707159" y="132067"/>
                </a:lnTo>
                <a:cubicBezTo>
                  <a:pt x="2750672" y="130497"/>
                  <a:pt x="2793590" y="134953"/>
                  <a:pt x="2834535" y="14631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a:p>
        </p:txBody>
      </p:sp>
      <p:cxnSp>
        <p:nvCxnSpPr>
          <p:cNvPr id="31" name="Straight Arrow Connector 30">
            <a:extLst>
              <a:ext uri="{FF2B5EF4-FFF2-40B4-BE49-F238E27FC236}">
                <a16:creationId xmlns:a16="http://schemas.microsoft.com/office/drawing/2014/main" id="{DE0C8D4D-6001-4DF9-A84A-584BB53A0FAA}"/>
              </a:ext>
            </a:extLst>
          </p:cNvPr>
          <p:cNvCxnSpPr>
            <a:cxnSpLocks/>
            <a:stCxn id="8" idx="3"/>
            <a:endCxn id="26" idx="1"/>
          </p:cNvCxnSpPr>
          <p:nvPr/>
        </p:nvCxnSpPr>
        <p:spPr>
          <a:xfrm>
            <a:off x="2208540" y="5410971"/>
            <a:ext cx="898562" cy="0"/>
          </a:xfrm>
          <a:prstGeom prst="straightConnector1">
            <a:avLst/>
          </a:prstGeom>
          <a:ln>
            <a:tailEnd type="oval" w="lg" len="lg"/>
          </a:ln>
        </p:spPr>
        <p:style>
          <a:lnRef idx="3">
            <a:schemeClr val="accent5"/>
          </a:lnRef>
          <a:fillRef idx="0">
            <a:schemeClr val="accent5"/>
          </a:fillRef>
          <a:effectRef idx="2">
            <a:schemeClr val="accent5"/>
          </a:effectRef>
          <a:fontRef idx="minor">
            <a:schemeClr val="tx1"/>
          </a:fontRef>
        </p:style>
      </p:cxnSp>
      <p:sp>
        <p:nvSpPr>
          <p:cNvPr id="41" name="Pie 24">
            <a:extLst>
              <a:ext uri="{FF2B5EF4-FFF2-40B4-BE49-F238E27FC236}">
                <a16:creationId xmlns:a16="http://schemas.microsoft.com/office/drawing/2014/main" id="{DB38F196-AF37-4B00-AA3E-183F9372FBAD}"/>
              </a:ext>
            </a:extLst>
          </p:cNvPr>
          <p:cNvSpPr/>
          <p:nvPr/>
        </p:nvSpPr>
        <p:spPr>
          <a:xfrm rot="8292663">
            <a:off x="3500301" y="2272604"/>
            <a:ext cx="513183" cy="510342"/>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5" name="Block Arc 14">
            <a:extLst>
              <a:ext uri="{FF2B5EF4-FFF2-40B4-BE49-F238E27FC236}">
                <a16:creationId xmlns:a16="http://schemas.microsoft.com/office/drawing/2014/main" id="{F84CC100-88A8-4E3E-8091-D49E44C308ED}"/>
              </a:ext>
            </a:extLst>
          </p:cNvPr>
          <p:cNvSpPr/>
          <p:nvPr/>
        </p:nvSpPr>
        <p:spPr>
          <a:xfrm rot="16200000">
            <a:off x="8520403" y="3639111"/>
            <a:ext cx="567400" cy="567774"/>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cxnSp>
        <p:nvCxnSpPr>
          <p:cNvPr id="46" name="Straight Arrow Connector 45">
            <a:extLst>
              <a:ext uri="{FF2B5EF4-FFF2-40B4-BE49-F238E27FC236}">
                <a16:creationId xmlns:a16="http://schemas.microsoft.com/office/drawing/2014/main" id="{F40E10F5-BD09-4568-8A6D-36239978B38E}"/>
              </a:ext>
            </a:extLst>
          </p:cNvPr>
          <p:cNvCxnSpPr>
            <a:cxnSpLocks/>
            <a:stCxn id="5" idx="3"/>
            <a:endCxn id="29" idx="1"/>
          </p:cNvCxnSpPr>
          <p:nvPr/>
        </p:nvCxnSpPr>
        <p:spPr>
          <a:xfrm>
            <a:off x="2117231" y="2307975"/>
            <a:ext cx="935218" cy="0"/>
          </a:xfrm>
          <a:prstGeom prst="straightConnector1">
            <a:avLst/>
          </a:prstGeom>
          <a:ln w="31750">
            <a:solidFill>
              <a:schemeClr val="accent2"/>
            </a:solidFill>
            <a:tailEnd type="oval"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2D0B133-BCB7-436B-8F08-86F91E59919F}"/>
              </a:ext>
            </a:extLst>
          </p:cNvPr>
          <p:cNvCxnSpPr>
            <a:cxnSpLocks/>
          </p:cNvCxnSpPr>
          <p:nvPr/>
        </p:nvCxnSpPr>
        <p:spPr>
          <a:xfrm flipH="1">
            <a:off x="9496146" y="3853300"/>
            <a:ext cx="642760" cy="0"/>
          </a:xfrm>
          <a:prstGeom prst="straightConnector1">
            <a:avLst/>
          </a:prstGeom>
          <a:ln w="31750">
            <a:solidFill>
              <a:schemeClr val="accent3"/>
            </a:solidFill>
            <a:tailEnd type="oval"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37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randombar(horizontal)">
                                      <p:cBhvr>
                                        <p:cTn id="13" dur="500"/>
                                        <p:tgtEl>
                                          <p:spTgt spid="41"/>
                                        </p:tgtEl>
                                      </p:cBhvr>
                                    </p:animEffect>
                                  </p:childTnLst>
                                </p:cTn>
                              </p:par>
                              <p:par>
                                <p:cTn id="14" presetID="14" presetClass="entr" presetSubtype="1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randombar(horizontal)">
                                      <p:cBhvr>
                                        <p:cTn id="16" dur="500"/>
                                        <p:tgtEl>
                                          <p:spTgt spid="46"/>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randombar(horizontal)">
                                      <p:cBhvr>
                                        <p:cTn id="21" dur="500"/>
                                        <p:tgtEl>
                                          <p:spTgt spid="8"/>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randombar(horizontal)">
                                      <p:cBhvr>
                                        <p:cTn id="24" dur="500"/>
                                        <p:tgtEl>
                                          <p:spTgt spid="26"/>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randombar(horizontal)">
                                      <p:cBhvr>
                                        <p:cTn id="27" dur="500"/>
                                        <p:tgtEl>
                                          <p:spTgt spid="30"/>
                                        </p:tgtEl>
                                      </p:cBhvr>
                                    </p:animEffect>
                                  </p:childTnLst>
                                </p:cTn>
                              </p:par>
                              <p:par>
                                <p:cTn id="28" presetID="14" presetClass="entr" presetSubtype="1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randombar(horizontal)">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randombar(horizontal)">
                                      <p:cBhvr>
                                        <p:cTn id="35" dur="500"/>
                                        <p:tgtEl>
                                          <p:spTgt spid="7"/>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randombar(horizontal)">
                                      <p:cBhvr>
                                        <p:cTn id="38" dur="500"/>
                                        <p:tgtEl>
                                          <p:spTgt spid="28"/>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randombar(horizontal)">
                                      <p:cBhvr>
                                        <p:cTn id="41" dur="500"/>
                                        <p:tgtEl>
                                          <p:spTgt spid="45"/>
                                        </p:tgtEl>
                                      </p:cBhvr>
                                    </p:animEffect>
                                  </p:childTnLst>
                                </p:cTn>
                              </p:par>
                              <p:par>
                                <p:cTn id="42" presetID="14" presetClass="entr" presetSubtype="10" fill="hold"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randombar(horizontal)">
                                      <p:cBhvr>
                                        <p:cTn id="44" dur="500"/>
                                        <p:tgtEl>
                                          <p:spTgt spid="50"/>
                                        </p:tgtEl>
                                      </p:cBhvr>
                                    </p:animEffect>
                                  </p:childTnLst>
                                </p:cTn>
                              </p:par>
                              <p:par>
                                <p:cTn id="45" presetID="14" presetClass="entr" presetSubtype="1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par>
                                <p:cTn id="48" presetID="14" presetClass="entr" presetSubtype="1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randombar(horizontal)">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26" grpId="0" animBg="1"/>
      <p:bldP spid="28" grpId="0" animBg="1"/>
      <p:bldP spid="29" grpId="0" animBg="1"/>
      <p:bldP spid="30" grpId="0" animBg="1"/>
      <p:bldP spid="41" grpId="0" animBg="1"/>
      <p:bldP spid="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8858" y="238462"/>
            <a:ext cx="11573197" cy="724247"/>
          </a:xfrm>
        </p:spPr>
        <p:txBody>
          <a:bodyPr>
            <a:normAutofit/>
          </a:bodyPr>
          <a:lstStyle/>
          <a:p>
            <a:r>
              <a:rPr lang="en-US" sz="4000" b="1" dirty="0">
                <a:solidFill>
                  <a:schemeClr val="bg1">
                    <a:lumMod val="95000"/>
                  </a:schemeClr>
                </a:solidFill>
                <a:latin typeface="Arial" panose="020B0604020202020204" pitchFamily="34" charset="0"/>
              </a:rPr>
              <a:t>S</a:t>
            </a:r>
            <a:r>
              <a:rPr lang="vi-VN" sz="4000" b="1" dirty="0">
                <a:solidFill>
                  <a:schemeClr val="bg1">
                    <a:lumMod val="95000"/>
                  </a:schemeClr>
                </a:solidFill>
                <a:latin typeface="Arial" panose="020B0604020202020204" pitchFamily="34" charset="0"/>
              </a:rPr>
              <a:t>Ơ</a:t>
            </a:r>
            <a:r>
              <a:rPr lang="en-US" sz="4000" b="1" dirty="0">
                <a:solidFill>
                  <a:schemeClr val="bg1">
                    <a:lumMod val="95000"/>
                  </a:schemeClr>
                </a:solidFill>
                <a:latin typeface="Arial" panose="020B0604020202020204" pitchFamily="34" charset="0"/>
              </a:rPr>
              <a:t> ĐỒ TỔNG QUAN</a:t>
            </a:r>
          </a:p>
        </p:txBody>
      </p:sp>
      <p:pic>
        <p:nvPicPr>
          <p:cNvPr id="5" name="Picture 6" descr="Cảm biến siêu âm HC-SR04 | Ứng dụng| Giá thành| Chỗ mua rẻ">
            <a:extLst>
              <a:ext uri="{FF2B5EF4-FFF2-40B4-BE49-F238E27FC236}">
                <a16:creationId xmlns:a16="http://schemas.microsoft.com/office/drawing/2014/main" id="{111D43DC-531A-4901-B62E-133CD3A11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789" y="2209090"/>
            <a:ext cx="1161745" cy="116174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947359E-F916-4D1D-BC4B-A36955458348}"/>
              </a:ext>
            </a:extLst>
          </p:cNvPr>
          <p:cNvCxnSpPr>
            <a:cxnSpLocks/>
            <a:stCxn id="5" idx="3"/>
          </p:cNvCxnSpPr>
          <p:nvPr/>
        </p:nvCxnSpPr>
        <p:spPr>
          <a:xfrm>
            <a:off x="2595534" y="2789963"/>
            <a:ext cx="1254880" cy="13802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9FEF78A-EFAA-4E26-A266-C059554F23E4}"/>
              </a:ext>
            </a:extLst>
          </p:cNvPr>
          <p:cNvCxnSpPr>
            <a:cxnSpLocks/>
            <a:stCxn id="22" idx="3"/>
          </p:cNvCxnSpPr>
          <p:nvPr/>
        </p:nvCxnSpPr>
        <p:spPr>
          <a:xfrm>
            <a:off x="2231222" y="4667532"/>
            <a:ext cx="1443834" cy="405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E04990B-C239-4CE2-8BE4-7818031FB773}"/>
              </a:ext>
            </a:extLst>
          </p:cNvPr>
          <p:cNvCxnSpPr>
            <a:cxnSpLocks/>
          </p:cNvCxnSpPr>
          <p:nvPr/>
        </p:nvCxnSpPr>
        <p:spPr>
          <a:xfrm flipV="1">
            <a:off x="5892730" y="5299819"/>
            <a:ext cx="782190"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64074E0-660B-423B-86AE-27316427AD55}"/>
              </a:ext>
            </a:extLst>
          </p:cNvPr>
          <p:cNvCxnSpPr>
            <a:cxnSpLocks/>
          </p:cNvCxnSpPr>
          <p:nvPr/>
        </p:nvCxnSpPr>
        <p:spPr>
          <a:xfrm>
            <a:off x="9059008" y="5274552"/>
            <a:ext cx="70895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71E0BB0-20B2-44E9-900A-10E8ED4FC4D7}"/>
              </a:ext>
            </a:extLst>
          </p:cNvPr>
          <p:cNvCxnSpPr>
            <a:cxnSpLocks/>
          </p:cNvCxnSpPr>
          <p:nvPr/>
        </p:nvCxnSpPr>
        <p:spPr>
          <a:xfrm>
            <a:off x="5630235" y="2694951"/>
            <a:ext cx="2354263"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EB8A18-F98E-43A1-A17C-AB0735A63168}"/>
              </a:ext>
            </a:extLst>
          </p:cNvPr>
          <p:cNvCxnSpPr>
            <a:cxnSpLocks/>
          </p:cNvCxnSpPr>
          <p:nvPr/>
        </p:nvCxnSpPr>
        <p:spPr>
          <a:xfrm>
            <a:off x="4861092" y="3464094"/>
            <a:ext cx="1" cy="741001"/>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A576D6D-FB6A-4DA9-8606-B01F6E69BD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6979" y="2039632"/>
            <a:ext cx="565509" cy="54149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2DC7E17B-EEB6-442B-B062-D3E97B9A61AF}"/>
              </a:ext>
            </a:extLst>
          </p:cNvPr>
          <p:cNvSpPr txBox="1"/>
          <p:nvPr/>
        </p:nvSpPr>
        <p:spPr>
          <a:xfrm>
            <a:off x="5386356" y="3590486"/>
            <a:ext cx="1451287"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UART</a:t>
            </a:r>
          </a:p>
        </p:txBody>
      </p:sp>
      <p:sp>
        <p:nvSpPr>
          <p:cNvPr id="21" name="TextBox 20"/>
          <p:cNvSpPr txBox="1"/>
          <p:nvPr/>
        </p:nvSpPr>
        <p:spPr>
          <a:xfrm>
            <a:off x="6450227" y="6167327"/>
            <a:ext cx="5840627" cy="369332"/>
          </a:xfrm>
          <a:prstGeom prst="rect">
            <a:avLst/>
          </a:prstGeom>
          <a:noFill/>
        </p:spPr>
        <p:txBody>
          <a:bodyPr wrap="square" rtlCol="0">
            <a:spAutoFit/>
          </a:bodyPr>
          <a:lstStyle/>
          <a:p>
            <a:r>
              <a:rPr lang="en-US" b="1" u="sng" dirty="0">
                <a:latin typeface="Times New Roman" panose="02020603050405020304" pitchFamily="18" charset="0"/>
                <a:cs typeface="Times New Roman" panose="02020603050405020304" pitchFamily="18" charset="0"/>
              </a:rPr>
              <a:t>S</a:t>
            </a:r>
            <a:r>
              <a:rPr lang="vi-VN" b="1" u="sng" dirty="0">
                <a:latin typeface="Times New Roman" panose="02020603050405020304" pitchFamily="18" charset="0"/>
                <a:cs typeface="Times New Roman" panose="02020603050405020304" pitchFamily="18" charset="0"/>
              </a:rPr>
              <a:t>Ơ</a:t>
            </a:r>
            <a:r>
              <a:rPr lang="en-US" b="1" u="sng" dirty="0">
                <a:latin typeface="Times New Roman" panose="02020603050405020304" pitchFamily="18" charset="0"/>
                <a:cs typeface="Times New Roman" panose="02020603050405020304" pitchFamily="18" charset="0"/>
              </a:rPr>
              <a:t> ĐỒ TỔNG QUAN CHO PH</a:t>
            </a:r>
            <a:r>
              <a:rPr lang="vi-VN" b="1" u="sng" dirty="0">
                <a:latin typeface="Times New Roman" panose="02020603050405020304" pitchFamily="18" charset="0"/>
                <a:cs typeface="Times New Roman" panose="02020603050405020304" pitchFamily="18" charset="0"/>
              </a:rPr>
              <a:t>ƯƠ</a:t>
            </a:r>
            <a:r>
              <a:rPr lang="en-US" b="1" u="sng" dirty="0">
                <a:latin typeface="Times New Roman" panose="02020603050405020304" pitchFamily="18" charset="0"/>
                <a:cs typeface="Times New Roman" panose="02020603050405020304" pitchFamily="18" charset="0"/>
              </a:rPr>
              <a:t>NG </a:t>
            </a:r>
            <a:r>
              <a:rPr lang="en-US" b="1" u="sng">
                <a:latin typeface="Times New Roman" panose="02020603050405020304" pitchFamily="18" charset="0"/>
                <a:cs typeface="Times New Roman" panose="02020603050405020304" pitchFamily="18" charset="0"/>
              </a:rPr>
              <a:t>ÁN </a:t>
            </a:r>
            <a:r>
              <a:rPr lang="en-US" b="1" u="sng" smtClean="0">
                <a:latin typeface="Times New Roman" panose="02020603050405020304" pitchFamily="18" charset="0"/>
                <a:cs typeface="Times New Roman" panose="02020603050405020304" pitchFamily="18" charset="0"/>
              </a:rPr>
              <a:t>1</a:t>
            </a:r>
            <a:endParaRPr lang="en-US" b="1" u="sng" dirty="0">
              <a:latin typeface="Times New Roman" panose="02020603050405020304" pitchFamily="18" charset="0"/>
              <a:cs typeface="Times New Roman" panose="02020603050405020304" pitchFamily="18" charset="0"/>
            </a:endParaRPr>
          </a:p>
        </p:txBody>
      </p:sp>
      <p:pic>
        <p:nvPicPr>
          <p:cNvPr id="22" name="Picture 6" descr="Cảm biến dò line QTR-5R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99" t="19760" r="12261" b="26921"/>
          <a:stretch/>
        </p:blipFill>
        <p:spPr bwMode="auto">
          <a:xfrm>
            <a:off x="316596" y="4014307"/>
            <a:ext cx="1914626" cy="1306450"/>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9E04990B-C239-4CE2-8BE4-7818031FB773}"/>
              </a:ext>
            </a:extLst>
          </p:cNvPr>
          <p:cNvCxnSpPr>
            <a:cxnSpLocks/>
          </p:cNvCxnSpPr>
          <p:nvPr/>
        </p:nvCxnSpPr>
        <p:spPr>
          <a:xfrm flipV="1">
            <a:off x="7537325" y="5259310"/>
            <a:ext cx="782190"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3" name="Picture 2" descr="Blynk là gì? | Mechasolution Việt Nam - mechasolution.vn">
            <a:extLst>
              <a:ext uri="{FF2B5EF4-FFF2-40B4-BE49-F238E27FC236}">
                <a16:creationId xmlns:a16="http://schemas.microsoft.com/office/drawing/2014/main" id="{284A48D8-1ECE-4359-9239-F496215D06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6342" y="1926517"/>
            <a:ext cx="1600550" cy="1600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P8266 Wifi Node MCU | Điện Tử DA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67863" y="1643406"/>
            <a:ext cx="1840528" cy="1840528"/>
          </a:xfrm>
          <a:prstGeom prst="rect">
            <a:avLst/>
          </a:prstGeom>
          <a:noFill/>
          <a:extLst>
            <a:ext uri="{909E8E84-426E-40DD-AFC4-6F175D3DCCD1}">
              <a14:hiddenFill xmlns:a14="http://schemas.microsoft.com/office/drawing/2010/main">
                <a:solidFill>
                  <a:srgbClr val="FFFFFF"/>
                </a:solidFill>
              </a14:hiddenFill>
            </a:ext>
          </a:extLst>
        </p:spPr>
      </p:pic>
      <p:sp>
        <p:nvSpPr>
          <p:cNvPr id="24" name="Pentagon 23"/>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11612360" y="6488668"/>
            <a:ext cx="444352" cy="400110"/>
          </a:xfrm>
          <a:prstGeom prst="rect">
            <a:avLst/>
          </a:prstGeom>
        </p:spPr>
        <p:txBody>
          <a:bodyPr wrap="none">
            <a:spAutoFit/>
          </a:bodyPr>
          <a:lstStyle/>
          <a:p>
            <a:r>
              <a:rPr lang="en-US" sz="2000" b="1"/>
              <a:t>13</a:t>
            </a:r>
          </a:p>
        </p:txBody>
      </p:sp>
      <p:pic>
        <p:nvPicPr>
          <p:cNvPr id="6" name="Picture 2" descr="Arduino Mpu6050 Interfacing With Arduino Uno | Arduin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1049" y="5953045"/>
            <a:ext cx="996926" cy="853289"/>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p:cNvCxnSpPr/>
          <p:nvPr/>
        </p:nvCxnSpPr>
        <p:spPr>
          <a:xfrm flipV="1">
            <a:off x="2067975" y="5436996"/>
            <a:ext cx="1733180" cy="8123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0B1779D6-0486-423D-A021-6E123ED9046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79586" y="4318538"/>
            <a:ext cx="1697668" cy="16976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4FEB894-80FA-4122-BB0F-781FDDE599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0778" y="4138056"/>
            <a:ext cx="18669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KIT Arduino UNO R3 ATMEGA16U2 – Linhkiencnc.vn">
            <a:extLst>
              <a:ext uri="{FF2B5EF4-FFF2-40B4-BE49-F238E27FC236}">
                <a16:creationId xmlns:a16="http://schemas.microsoft.com/office/drawing/2014/main" id="{57DA2C48-D382-4FA2-9B1E-BA3EBAC6A03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1549" y="4371336"/>
            <a:ext cx="1943973" cy="1424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26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8803" y="233923"/>
            <a:ext cx="11573197" cy="724247"/>
          </a:xfrm>
        </p:spPr>
        <p:txBody>
          <a:bodyPr>
            <a:normAutofit/>
          </a:bodyPr>
          <a:lstStyle/>
          <a:p>
            <a:r>
              <a:rPr lang="en-US" sz="4000" b="1" dirty="0">
                <a:solidFill>
                  <a:schemeClr val="bg1">
                    <a:lumMod val="95000"/>
                  </a:schemeClr>
                </a:solidFill>
                <a:latin typeface="Arial" panose="020B0604020202020204" pitchFamily="34" charset="0"/>
              </a:rPr>
              <a:t>THỰC HIỆN PH</a:t>
            </a:r>
            <a:r>
              <a:rPr lang="vi-VN" sz="4000" b="1" dirty="0">
                <a:solidFill>
                  <a:schemeClr val="bg1">
                    <a:lumMod val="95000"/>
                  </a:schemeClr>
                </a:solidFill>
                <a:latin typeface="Arial" panose="020B0604020202020204" pitchFamily="34" charset="0"/>
              </a:rPr>
              <a:t>ƯƠ</a:t>
            </a:r>
            <a:r>
              <a:rPr lang="en-US" sz="4000" b="1" dirty="0">
                <a:solidFill>
                  <a:schemeClr val="bg1">
                    <a:lumMod val="95000"/>
                  </a:schemeClr>
                </a:solidFill>
                <a:latin typeface="Arial" panose="020B0604020202020204" pitchFamily="34" charset="0"/>
              </a:rPr>
              <a:t>NG ÁN</a:t>
            </a:r>
          </a:p>
        </p:txBody>
      </p:sp>
      <p:sp>
        <p:nvSpPr>
          <p:cNvPr id="3" name="TextBox 2">
            <a:extLst>
              <a:ext uri="{FF2B5EF4-FFF2-40B4-BE49-F238E27FC236}">
                <a16:creationId xmlns:a16="http://schemas.microsoft.com/office/drawing/2014/main" id="{7B14A001-C62B-480E-AEC3-6F7643553345}"/>
              </a:ext>
            </a:extLst>
          </p:cNvPr>
          <p:cNvSpPr txBox="1"/>
          <p:nvPr/>
        </p:nvSpPr>
        <p:spPr>
          <a:xfrm>
            <a:off x="5563036" y="2071605"/>
            <a:ext cx="6333689"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chướng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vật</a:t>
            </a:r>
            <a:endParaRPr lang="en-US" dirty="0">
              <a:latin typeface="Arial" panose="020B0604020202020204" pitchFamily="34" charset="0"/>
              <a:cs typeface="Arial" panose="020B0604020202020204" pitchFamily="34" charset="0"/>
            </a:endParaRPr>
          </a:p>
          <a:p>
            <a:pPr marL="285750" indent="-285750">
              <a:buFontTx/>
              <a:buChar char="-"/>
            </a:pP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SRF</a:t>
            </a:r>
            <a:r>
              <a:rPr lang="en-US" dirty="0">
                <a:latin typeface="Arial" panose="020B0604020202020204" pitchFamily="34" charset="0"/>
                <a:cs typeface="Arial" panose="020B0604020202020204" pitchFamily="34" charset="0"/>
              </a:rPr>
              <a:t>-05</a:t>
            </a:r>
          </a:p>
        </p:txBody>
      </p:sp>
      <p:sp>
        <p:nvSpPr>
          <p:cNvPr id="4" name="TextBox 3">
            <a:extLst>
              <a:ext uri="{FF2B5EF4-FFF2-40B4-BE49-F238E27FC236}">
                <a16:creationId xmlns:a16="http://schemas.microsoft.com/office/drawing/2014/main" id="{E9E5BB83-1F35-4EA6-ABD3-4B90729E13C5}"/>
              </a:ext>
            </a:extLst>
          </p:cNvPr>
          <p:cNvSpPr txBox="1"/>
          <p:nvPr/>
        </p:nvSpPr>
        <p:spPr>
          <a:xfrm>
            <a:off x="5563036" y="3096400"/>
            <a:ext cx="6053575"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chạy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thẳng</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 Ta </a:t>
            </a: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MPU</a:t>
            </a:r>
            <a:r>
              <a:rPr lang="en-US" dirty="0">
                <a:latin typeface="Arial" panose="020B0604020202020204" pitchFamily="34" charset="0"/>
                <a:cs typeface="Arial" panose="020B0604020202020204" pitchFamily="34" charset="0"/>
              </a:rPr>
              <a:t> 6050 </a:t>
            </a:r>
            <a:r>
              <a:rPr lang="en-US" dirty="0" err="1">
                <a:latin typeface="Arial" panose="020B0604020202020204" pitchFamily="34" charset="0"/>
                <a:cs typeface="Arial" panose="020B0604020202020204" pitchFamily="34" charset="0"/>
              </a:rPr>
              <a:t>kết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hợp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PID</a:t>
            </a:r>
            <a:endParaRPr lang="en-US"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F923D6F-678A-42B1-85FD-DD18BA40A605}"/>
              </a:ext>
            </a:extLst>
          </p:cNvPr>
          <p:cNvSpPr txBox="1"/>
          <p:nvPr/>
        </p:nvSpPr>
        <p:spPr>
          <a:xfrm>
            <a:off x="5590914" y="4207720"/>
            <a:ext cx="6333689" cy="646331"/>
          </a:xfrm>
          <a:prstGeom prst="rect">
            <a:avLst/>
          </a:prstGeom>
          <a:noFill/>
        </p:spPr>
        <p:txBody>
          <a:bodyPr wrap="square" rtlCol="0">
            <a:spAutoFit/>
          </a:bodyPr>
          <a:lstStyle/>
          <a:p>
            <a:pPr marL="285750" indent="-285750">
              <a:buFont typeface="Wingdings" panose="05000000000000000000" pitchFamily="2" charset="2"/>
              <a:buChar char="q"/>
            </a:pPr>
            <a:r>
              <a:rPr lang="en-US" dirty="0" err="1">
                <a:latin typeface="Arial" panose="020B0604020202020204" pitchFamily="34" charset="0"/>
                <a:cs typeface="Arial" panose="020B0604020202020204" pitchFamily="34" charset="0"/>
              </a:rPr>
              <a:t>Sử</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dụng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ánh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để</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nhận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các</a:t>
            </a:r>
            <a:r>
              <a:rPr lang="en-US" dirty="0">
                <a:latin typeface="Arial" panose="020B0604020202020204" pitchFamily="34" charset="0"/>
                <a:cs typeface="Arial" panose="020B0604020202020204" pitchFamily="34" charset="0"/>
              </a:rPr>
              <a:t> zone </a:t>
            </a:r>
            <a:r>
              <a:rPr lang="en-US" dirty="0" err="1">
                <a:latin typeface="Arial" panose="020B0604020202020204" pitchFamily="34" charset="0"/>
                <a:cs typeface="Arial" panose="020B0604020202020204" pitchFamily="34" charset="0"/>
              </a:rPr>
              <a:t>truyền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ESP8266</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và</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gửi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dữ</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lên</a:t>
            </a:r>
            <a:r>
              <a:rPr lang="en-US" dirty="0">
                <a:latin typeface="Arial" panose="020B0604020202020204" pitchFamily="34" charset="0"/>
                <a:cs typeface="Arial" panose="020B0604020202020204" pitchFamily="34" charset="0"/>
              </a:rPr>
              <a:t> app Blynk</a:t>
            </a:r>
          </a:p>
        </p:txBody>
      </p:sp>
      <p:grpSp>
        <p:nvGrpSpPr>
          <p:cNvPr id="6" name="Group 5">
            <a:extLst>
              <a:ext uri="{FF2B5EF4-FFF2-40B4-BE49-F238E27FC236}">
                <a16:creationId xmlns:a16="http://schemas.microsoft.com/office/drawing/2014/main" id="{9111D823-0061-4D02-A486-14D3049A8C20}"/>
              </a:ext>
            </a:extLst>
          </p:cNvPr>
          <p:cNvGrpSpPr/>
          <p:nvPr/>
        </p:nvGrpSpPr>
        <p:grpSpPr>
          <a:xfrm>
            <a:off x="793086" y="1928884"/>
            <a:ext cx="4068312" cy="4173038"/>
            <a:chOff x="2527882" y="1769366"/>
            <a:chExt cx="4068312" cy="4173038"/>
          </a:xfrm>
        </p:grpSpPr>
        <p:sp>
          <p:nvSpPr>
            <p:cNvPr id="7" name="Rectangle 8">
              <a:extLst>
                <a:ext uri="{FF2B5EF4-FFF2-40B4-BE49-F238E27FC236}">
                  <a16:creationId xmlns:a16="http://schemas.microsoft.com/office/drawing/2014/main" id="{6197318D-8121-4894-B822-57F602A99361}"/>
                </a:ext>
              </a:extLst>
            </p:cNvPr>
            <p:cNvSpPr/>
            <p:nvPr/>
          </p:nvSpPr>
          <p:spPr>
            <a:xfrm>
              <a:off x="2527882" y="3860800"/>
              <a:ext cx="2044119" cy="2024231"/>
            </a:xfrm>
            <a:custGeom>
              <a:avLst/>
              <a:gdLst/>
              <a:ahLst/>
              <a:cxnLst/>
              <a:rect l="l" t="t" r="r" b="b"/>
              <a:pathLst>
                <a:path w="2044119" h="2024231">
                  <a:moveTo>
                    <a:pt x="366464" y="0"/>
                  </a:moveTo>
                  <a:lnTo>
                    <a:pt x="556662" y="0"/>
                  </a:lnTo>
                  <a:cubicBezTo>
                    <a:pt x="561251" y="574041"/>
                    <a:pt x="908815" y="1117284"/>
                    <a:pt x="1480062" y="1349474"/>
                  </a:cubicBezTo>
                  <a:cubicBezTo>
                    <a:pt x="1664906" y="1424606"/>
                    <a:pt x="1856123" y="1460241"/>
                    <a:pt x="2044119" y="1459681"/>
                  </a:cubicBezTo>
                  <a:lnTo>
                    <a:pt x="2044119" y="1643731"/>
                  </a:lnTo>
                  <a:cubicBezTo>
                    <a:pt x="1976201" y="1643868"/>
                    <a:pt x="1907852" y="1639074"/>
                    <a:pt x="1839496" y="1629946"/>
                  </a:cubicBezTo>
                  <a:lnTo>
                    <a:pt x="1546504" y="2024231"/>
                  </a:lnTo>
                  <a:lnTo>
                    <a:pt x="955093" y="1783846"/>
                  </a:lnTo>
                  <a:lnTo>
                    <a:pt x="1025507" y="1299093"/>
                  </a:lnTo>
                  <a:cubicBezTo>
                    <a:pt x="905134" y="1209445"/>
                    <a:pt x="799404" y="1105116"/>
                    <a:pt x="713898" y="986746"/>
                  </a:cubicBezTo>
                  <a:lnTo>
                    <a:pt x="719682" y="1004573"/>
                  </a:lnTo>
                  <a:lnTo>
                    <a:pt x="195230" y="1037088"/>
                  </a:lnTo>
                  <a:lnTo>
                    <a:pt x="0" y="435261"/>
                  </a:lnTo>
                  <a:lnTo>
                    <a:pt x="381694" y="2021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8" name="Oval 21">
              <a:extLst>
                <a:ext uri="{FF2B5EF4-FFF2-40B4-BE49-F238E27FC236}">
                  <a16:creationId xmlns:a16="http://schemas.microsoft.com/office/drawing/2014/main" id="{78B0C82D-1DB1-47F0-B784-D8CB8B58D5C0}"/>
                </a:ext>
              </a:extLst>
            </p:cNvPr>
            <p:cNvSpPr/>
            <p:nvPr/>
          </p:nvSpPr>
          <p:spPr>
            <a:xfrm rot="437364">
              <a:off x="4621552" y="3784736"/>
              <a:ext cx="1916761" cy="2157668"/>
            </a:xfrm>
            <a:custGeom>
              <a:avLst/>
              <a:gdLst/>
              <a:ahLst/>
              <a:cxnLst/>
              <a:rect l="l" t="t" r="r" b="b"/>
              <a:pathLst>
                <a:path w="1916761" h="2157668">
                  <a:moveTo>
                    <a:pt x="1708415" y="144041"/>
                  </a:moveTo>
                  <a:lnTo>
                    <a:pt x="1725767" y="154715"/>
                  </a:lnTo>
                  <a:lnTo>
                    <a:pt x="1708415" y="150430"/>
                  </a:lnTo>
                  <a:close/>
                  <a:moveTo>
                    <a:pt x="1300025" y="24192"/>
                  </a:moveTo>
                  <a:lnTo>
                    <a:pt x="1489147" y="0"/>
                  </a:lnTo>
                  <a:cubicBezTo>
                    <a:pt x="1500273" y="82796"/>
                    <a:pt x="1504062" y="167059"/>
                    <a:pt x="1500308" y="252054"/>
                  </a:cubicBezTo>
                  <a:lnTo>
                    <a:pt x="1916761" y="480508"/>
                  </a:lnTo>
                  <a:lnTo>
                    <a:pt x="1751401" y="1090339"/>
                  </a:lnTo>
                  <a:lnTo>
                    <a:pt x="1246060" y="1081941"/>
                  </a:lnTo>
                  <a:cubicBezTo>
                    <a:pt x="1182167" y="1187433"/>
                    <a:pt x="1104758" y="1282578"/>
                    <a:pt x="1018020" y="1367515"/>
                  </a:cubicBezTo>
                  <a:lnTo>
                    <a:pt x="1183977" y="1795543"/>
                  </a:lnTo>
                  <a:lnTo>
                    <a:pt x="660625" y="2157668"/>
                  </a:lnTo>
                  <a:lnTo>
                    <a:pt x="452734" y="1979318"/>
                  </a:lnTo>
                  <a:lnTo>
                    <a:pt x="452343" y="1979754"/>
                  </a:lnTo>
                  <a:lnTo>
                    <a:pt x="407306" y="1940346"/>
                  </a:lnTo>
                  <a:lnTo>
                    <a:pt x="263664" y="1817114"/>
                  </a:lnTo>
                  <a:lnTo>
                    <a:pt x="265236" y="1816026"/>
                  </a:lnTo>
                  <a:lnTo>
                    <a:pt x="248277" y="1801186"/>
                  </a:lnTo>
                  <a:cubicBezTo>
                    <a:pt x="175016" y="1821669"/>
                    <a:pt x="99852" y="1836107"/>
                    <a:pt x="23294" y="1843500"/>
                  </a:cubicBezTo>
                  <a:lnTo>
                    <a:pt x="0" y="1661401"/>
                  </a:lnTo>
                  <a:cubicBezTo>
                    <a:pt x="586249" y="1594555"/>
                    <a:pt x="1099236" y="1182477"/>
                    <a:pt x="1261282" y="584868"/>
                  </a:cubicBezTo>
                  <a:cubicBezTo>
                    <a:pt x="1312404" y="396331"/>
                    <a:pt x="1323933" y="206529"/>
                    <a:pt x="1300025" y="24192"/>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9" name="Oval 21">
              <a:extLst>
                <a:ext uri="{FF2B5EF4-FFF2-40B4-BE49-F238E27FC236}">
                  <a16:creationId xmlns:a16="http://schemas.microsoft.com/office/drawing/2014/main" id="{A3E335BB-755B-4BF5-83BD-E41AF5524A35}"/>
                </a:ext>
              </a:extLst>
            </p:cNvPr>
            <p:cNvSpPr/>
            <p:nvPr/>
          </p:nvSpPr>
          <p:spPr>
            <a:xfrm rot="437364">
              <a:off x="2587685" y="1769366"/>
              <a:ext cx="1903947" cy="2166804"/>
            </a:xfrm>
            <a:custGeom>
              <a:avLst/>
              <a:gdLst/>
              <a:ahLst/>
              <a:cxnLst/>
              <a:rect l="l" t="t" r="r" b="b"/>
              <a:pathLst>
                <a:path w="1903947" h="2166804">
                  <a:moveTo>
                    <a:pt x="1248722" y="0"/>
                  </a:moveTo>
                  <a:lnTo>
                    <a:pt x="1627097" y="360618"/>
                  </a:lnTo>
                  <a:lnTo>
                    <a:pt x="1623294" y="362966"/>
                  </a:lnTo>
                  <a:cubicBezTo>
                    <a:pt x="1706758" y="337014"/>
                    <a:pt x="1792834" y="318893"/>
                    <a:pt x="1880669" y="309126"/>
                  </a:cubicBezTo>
                  <a:lnTo>
                    <a:pt x="1903947" y="491102"/>
                  </a:lnTo>
                  <a:cubicBezTo>
                    <a:pt x="1322097" y="562522"/>
                    <a:pt x="814151" y="973268"/>
                    <a:pt x="653054" y="1567381"/>
                  </a:cubicBezTo>
                  <a:cubicBezTo>
                    <a:pt x="600572" y="1760932"/>
                    <a:pt x="589817" y="1955818"/>
                    <a:pt x="615630" y="2142672"/>
                  </a:cubicBezTo>
                  <a:lnTo>
                    <a:pt x="426969" y="2166804"/>
                  </a:lnTo>
                  <a:cubicBezTo>
                    <a:pt x="416234" y="2094458"/>
                    <a:pt x="410995" y="2020927"/>
                    <a:pt x="410980" y="1946726"/>
                  </a:cubicBezTo>
                  <a:lnTo>
                    <a:pt x="0" y="1721274"/>
                  </a:lnTo>
                  <a:lnTo>
                    <a:pt x="165358" y="1111442"/>
                  </a:lnTo>
                  <a:lnTo>
                    <a:pt x="636319" y="1119271"/>
                  </a:lnTo>
                  <a:cubicBezTo>
                    <a:pt x="700213" y="1007851"/>
                    <a:pt x="777366" y="906262"/>
                    <a:pt x="864645" y="815331"/>
                  </a:cubicBezTo>
                  <a:lnTo>
                    <a:pt x="706904" y="33456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p>
          </p:txBody>
        </p:sp>
        <p:sp>
          <p:nvSpPr>
            <p:cNvPr id="10" name="Rectangle 15">
              <a:extLst>
                <a:ext uri="{FF2B5EF4-FFF2-40B4-BE49-F238E27FC236}">
                  <a16:creationId xmlns:a16="http://schemas.microsoft.com/office/drawing/2014/main" id="{D9A027EF-60F6-44BA-86FC-8633EDA07393}"/>
                </a:ext>
              </a:extLst>
            </p:cNvPr>
            <p:cNvSpPr/>
            <p:nvPr/>
          </p:nvSpPr>
          <p:spPr>
            <a:xfrm>
              <a:off x="4555381" y="1792645"/>
              <a:ext cx="2040813" cy="2068155"/>
            </a:xfrm>
            <a:custGeom>
              <a:avLst/>
              <a:gdLst/>
              <a:ahLst/>
              <a:cxnLst/>
              <a:rect l="l" t="t" r="r" b="b"/>
              <a:pathLst>
                <a:path w="2040813" h="2068155">
                  <a:moveTo>
                    <a:pt x="520053" y="0"/>
                  </a:moveTo>
                  <a:lnTo>
                    <a:pt x="1111462" y="240384"/>
                  </a:lnTo>
                  <a:lnTo>
                    <a:pt x="1036786" y="754460"/>
                  </a:lnTo>
                  <a:lnTo>
                    <a:pt x="1021317" y="748171"/>
                  </a:lnTo>
                  <a:cubicBezTo>
                    <a:pt x="1142506" y="837417"/>
                    <a:pt x="1249045" y="941474"/>
                    <a:pt x="1335290" y="1059739"/>
                  </a:cubicBezTo>
                  <a:lnTo>
                    <a:pt x="1814020" y="1005063"/>
                  </a:lnTo>
                  <a:lnTo>
                    <a:pt x="2040813" y="1596059"/>
                  </a:lnTo>
                  <a:lnTo>
                    <a:pt x="1672411" y="1848385"/>
                  </a:lnTo>
                  <a:cubicBezTo>
                    <a:pt x="1682906" y="1920885"/>
                    <a:pt x="1688379" y="1994315"/>
                    <a:pt x="1687912" y="2068155"/>
                  </a:cubicBezTo>
                  <a:lnTo>
                    <a:pt x="1497249" y="2068155"/>
                  </a:lnTo>
                  <a:cubicBezTo>
                    <a:pt x="1499106" y="1488724"/>
                    <a:pt x="1150503" y="938186"/>
                    <a:pt x="574393" y="704018"/>
                  </a:cubicBezTo>
                  <a:cubicBezTo>
                    <a:pt x="467666" y="660637"/>
                    <a:pt x="358815" y="630425"/>
                    <a:pt x="249685" y="612618"/>
                  </a:cubicBezTo>
                  <a:cubicBezTo>
                    <a:pt x="213308" y="606683"/>
                    <a:pt x="176901" y="602126"/>
                    <a:pt x="140531" y="598919"/>
                  </a:cubicBezTo>
                  <a:cubicBezTo>
                    <a:pt x="93574" y="594779"/>
                    <a:pt x="46680" y="592889"/>
                    <a:pt x="0" y="593905"/>
                  </a:cubicBezTo>
                  <a:lnTo>
                    <a:pt x="0" y="409496"/>
                  </a:lnTo>
                  <a:cubicBezTo>
                    <a:pt x="74584" y="408781"/>
                    <a:pt x="149703" y="413983"/>
                    <a:pt x="224810" y="424420"/>
                  </a:cubicBezTo>
                  <a:lnTo>
                    <a:pt x="209339" y="418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11" name="Oval 10">
            <a:extLst>
              <a:ext uri="{FF2B5EF4-FFF2-40B4-BE49-F238E27FC236}">
                <a16:creationId xmlns:a16="http://schemas.microsoft.com/office/drawing/2014/main" id="{54838BDB-78C9-4794-A97C-0705044498F5}"/>
              </a:ext>
            </a:extLst>
          </p:cNvPr>
          <p:cNvSpPr/>
          <p:nvPr/>
        </p:nvSpPr>
        <p:spPr>
          <a:xfrm>
            <a:off x="1722620" y="2905733"/>
            <a:ext cx="2229169" cy="2229169"/>
          </a:xfrm>
          <a:prstGeom prst="ellipse">
            <a:avLst/>
          </a:prstGeom>
          <a:solidFill>
            <a:schemeClr val="accent6">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13" name="Donut 2">
            <a:extLst>
              <a:ext uri="{FF2B5EF4-FFF2-40B4-BE49-F238E27FC236}">
                <a16:creationId xmlns:a16="http://schemas.microsoft.com/office/drawing/2014/main" id="{02043B42-7927-4089-BD3F-E8EA7E5B3827}"/>
              </a:ext>
            </a:extLst>
          </p:cNvPr>
          <p:cNvSpPr/>
          <p:nvPr/>
        </p:nvSpPr>
        <p:spPr>
          <a:xfrm>
            <a:off x="1485144" y="2668257"/>
            <a:ext cx="2704121" cy="2704121"/>
          </a:xfrm>
          <a:prstGeom prst="donut">
            <a:avLst>
              <a:gd name="adj" fmla="val 3866"/>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sp>
        <p:nvSpPr>
          <p:cNvPr id="17" name="Freeform: Shape 36">
            <a:extLst>
              <a:ext uri="{FF2B5EF4-FFF2-40B4-BE49-F238E27FC236}">
                <a16:creationId xmlns:a16="http://schemas.microsoft.com/office/drawing/2014/main" id="{3EF754D1-733D-4023-8E93-A07336970229}"/>
              </a:ext>
            </a:extLst>
          </p:cNvPr>
          <p:cNvSpPr/>
          <p:nvPr/>
        </p:nvSpPr>
        <p:spPr>
          <a:xfrm>
            <a:off x="2320106" y="3170329"/>
            <a:ext cx="527058" cy="387991"/>
          </a:xfrm>
          <a:custGeom>
            <a:avLst/>
            <a:gdLst>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788485 w 3738080"/>
              <a:gd name="connsiteY5" fmla="*/ 1841061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2624294 w 3738080"/>
              <a:gd name="connsiteY5" fmla="*/ 1992174 h 2751770"/>
              <a:gd name="connsiteX6" fmla="*/ 2632248 w 3738080"/>
              <a:gd name="connsiteY6" fmla="*/ 1992174 h 2751770"/>
              <a:gd name="connsiteX7" fmla="*/ 2624294 w 3738080"/>
              <a:gd name="connsiteY7" fmla="*/ 1992174 h 2751770"/>
              <a:gd name="connsiteX8" fmla="*/ 1858846 w 3738080"/>
              <a:gd name="connsiteY8" fmla="*/ 1306247 h 2751770"/>
              <a:gd name="connsiteX9" fmla="*/ 2645621 w 3738080"/>
              <a:gd name="connsiteY9" fmla="*/ 1504218 h 2751770"/>
              <a:gd name="connsiteX10" fmla="*/ 2795575 w 3738080"/>
              <a:gd name="connsiteY10" fmla="*/ 1757331 h 2751770"/>
              <a:gd name="connsiteX11" fmla="*/ 2539052 w 3738080"/>
              <a:gd name="connsiteY11" fmla="*/ 1841672 h 2751770"/>
              <a:gd name="connsiteX12" fmla="*/ 1353947 w 3738080"/>
              <a:gd name="connsiteY12" fmla="*/ 1778974 h 2751770"/>
              <a:gd name="connsiteX13" fmla="*/ 982333 w 3738080"/>
              <a:gd name="connsiteY13" fmla="*/ 1780833 h 2751770"/>
              <a:gd name="connsiteX14" fmla="*/ 966756 w 3738080"/>
              <a:gd name="connsiteY14" fmla="*/ 1667407 h 2751770"/>
              <a:gd name="connsiteX15" fmla="*/ 1217540 w 3738080"/>
              <a:gd name="connsiteY15" fmla="*/ 1445700 h 2751770"/>
              <a:gd name="connsiteX16" fmla="*/ 1858846 w 3738080"/>
              <a:gd name="connsiteY16" fmla="*/ 1306247 h 2751770"/>
              <a:gd name="connsiteX17" fmla="*/ 1828129 w 3738080"/>
              <a:gd name="connsiteY17" fmla="*/ 650059 h 2751770"/>
              <a:gd name="connsiteX18" fmla="*/ 3108200 w 3738080"/>
              <a:gd name="connsiteY18" fmla="*/ 1008980 h 2751770"/>
              <a:gd name="connsiteX19" fmla="*/ 3258155 w 3738080"/>
              <a:gd name="connsiteY19" fmla="*/ 1319033 h 2751770"/>
              <a:gd name="connsiteX20" fmla="*/ 2937692 w 3738080"/>
              <a:gd name="connsiteY20" fmla="*/ 1304637 h 2751770"/>
              <a:gd name="connsiteX21" fmla="*/ 763561 w 3738080"/>
              <a:gd name="connsiteY21" fmla="*/ 1325535 h 2751770"/>
              <a:gd name="connsiteX22" fmla="*/ 464412 w 3738080"/>
              <a:gd name="connsiteY22" fmla="*/ 1278813 h 2751770"/>
              <a:gd name="connsiteX23" fmla="*/ 450482 w 3738080"/>
              <a:gd name="connsiteY23" fmla="*/ 1202928 h 2751770"/>
              <a:gd name="connsiteX24" fmla="*/ 622892 w 3738080"/>
              <a:gd name="connsiteY24" fmla="*/ 1008979 h 2751770"/>
              <a:gd name="connsiteX25" fmla="*/ 1828129 w 3738080"/>
              <a:gd name="connsiteY25" fmla="*/ 650059 h 2751770"/>
              <a:gd name="connsiteX26" fmla="*/ 1764313 w 3738080"/>
              <a:gd name="connsiteY26" fmla="*/ 591 h 2751770"/>
              <a:gd name="connsiteX27" fmla="*/ 3559697 w 3738080"/>
              <a:gd name="connsiteY27" fmla="*/ 547180 h 2751770"/>
              <a:gd name="connsiteX28" fmla="*/ 3709650 w 3738080"/>
              <a:gd name="connsiteY28" fmla="*/ 882310 h 2751770"/>
              <a:gd name="connsiteX29" fmla="*/ 3367875 w 3738080"/>
              <a:gd name="connsiteY29" fmla="*/ 834477 h 2751770"/>
              <a:gd name="connsiteX30" fmla="*/ 318417 w 3738080"/>
              <a:gd name="connsiteY30" fmla="*/ 884635 h 2751770"/>
              <a:gd name="connsiteX31" fmla="*/ 19267 w 3738080"/>
              <a:gd name="connsiteY31" fmla="*/ 846272 h 2751770"/>
              <a:gd name="connsiteX32" fmla="*/ 275 w 3738080"/>
              <a:gd name="connsiteY32" fmla="*/ 760137 h 2751770"/>
              <a:gd name="connsiteX33" fmla="*/ 173484 w 3738080"/>
              <a:gd name="connsiteY33" fmla="*/ 547180 h 2751770"/>
              <a:gd name="connsiteX34" fmla="*/ 1764313 w 3738080"/>
              <a:gd name="connsiteY34" fmla="*/ 591 h 2751770"/>
              <a:gd name="connsiteX0" fmla="*/ 1869041 w 3738080"/>
              <a:gd name="connsiteY0" fmla="*/ 1997576 h 2751770"/>
              <a:gd name="connsiteX1" fmla="*/ 2246138 w 3738080"/>
              <a:gd name="connsiteY1" fmla="*/ 2374673 h 2751770"/>
              <a:gd name="connsiteX2" fmla="*/ 1869041 w 3738080"/>
              <a:gd name="connsiteY2" fmla="*/ 2751770 h 2751770"/>
              <a:gd name="connsiteX3" fmla="*/ 1491944 w 3738080"/>
              <a:gd name="connsiteY3" fmla="*/ 2374673 h 2751770"/>
              <a:gd name="connsiteX4" fmla="*/ 1869041 w 3738080"/>
              <a:gd name="connsiteY4" fmla="*/ 1997576 h 2751770"/>
              <a:gd name="connsiteX5" fmla="*/ 1858846 w 3738080"/>
              <a:gd name="connsiteY5" fmla="*/ 1306247 h 2751770"/>
              <a:gd name="connsiteX6" fmla="*/ 2645621 w 3738080"/>
              <a:gd name="connsiteY6" fmla="*/ 1504218 h 2751770"/>
              <a:gd name="connsiteX7" fmla="*/ 2795575 w 3738080"/>
              <a:gd name="connsiteY7" fmla="*/ 1757331 h 2751770"/>
              <a:gd name="connsiteX8" fmla="*/ 2539052 w 3738080"/>
              <a:gd name="connsiteY8" fmla="*/ 1841672 h 2751770"/>
              <a:gd name="connsiteX9" fmla="*/ 1353947 w 3738080"/>
              <a:gd name="connsiteY9" fmla="*/ 1778974 h 2751770"/>
              <a:gd name="connsiteX10" fmla="*/ 982333 w 3738080"/>
              <a:gd name="connsiteY10" fmla="*/ 1780833 h 2751770"/>
              <a:gd name="connsiteX11" fmla="*/ 966756 w 3738080"/>
              <a:gd name="connsiteY11" fmla="*/ 1667407 h 2751770"/>
              <a:gd name="connsiteX12" fmla="*/ 1217540 w 3738080"/>
              <a:gd name="connsiteY12" fmla="*/ 1445700 h 2751770"/>
              <a:gd name="connsiteX13" fmla="*/ 1858846 w 3738080"/>
              <a:gd name="connsiteY13" fmla="*/ 1306247 h 2751770"/>
              <a:gd name="connsiteX14" fmla="*/ 1828129 w 3738080"/>
              <a:gd name="connsiteY14" fmla="*/ 650059 h 2751770"/>
              <a:gd name="connsiteX15" fmla="*/ 3108200 w 3738080"/>
              <a:gd name="connsiteY15" fmla="*/ 1008980 h 2751770"/>
              <a:gd name="connsiteX16" fmla="*/ 3258155 w 3738080"/>
              <a:gd name="connsiteY16" fmla="*/ 1319033 h 2751770"/>
              <a:gd name="connsiteX17" fmla="*/ 2937692 w 3738080"/>
              <a:gd name="connsiteY17" fmla="*/ 1304637 h 2751770"/>
              <a:gd name="connsiteX18" fmla="*/ 763561 w 3738080"/>
              <a:gd name="connsiteY18" fmla="*/ 1325535 h 2751770"/>
              <a:gd name="connsiteX19" fmla="*/ 464412 w 3738080"/>
              <a:gd name="connsiteY19" fmla="*/ 1278813 h 2751770"/>
              <a:gd name="connsiteX20" fmla="*/ 450482 w 3738080"/>
              <a:gd name="connsiteY20" fmla="*/ 1202928 h 2751770"/>
              <a:gd name="connsiteX21" fmla="*/ 622892 w 3738080"/>
              <a:gd name="connsiteY21" fmla="*/ 1008979 h 2751770"/>
              <a:gd name="connsiteX22" fmla="*/ 1828129 w 3738080"/>
              <a:gd name="connsiteY22" fmla="*/ 650059 h 2751770"/>
              <a:gd name="connsiteX23" fmla="*/ 1764313 w 3738080"/>
              <a:gd name="connsiteY23" fmla="*/ 591 h 2751770"/>
              <a:gd name="connsiteX24" fmla="*/ 3559697 w 3738080"/>
              <a:gd name="connsiteY24" fmla="*/ 547180 h 2751770"/>
              <a:gd name="connsiteX25" fmla="*/ 3709650 w 3738080"/>
              <a:gd name="connsiteY25" fmla="*/ 882310 h 2751770"/>
              <a:gd name="connsiteX26" fmla="*/ 3367875 w 3738080"/>
              <a:gd name="connsiteY26" fmla="*/ 834477 h 2751770"/>
              <a:gd name="connsiteX27" fmla="*/ 318417 w 3738080"/>
              <a:gd name="connsiteY27" fmla="*/ 884635 h 2751770"/>
              <a:gd name="connsiteX28" fmla="*/ 19267 w 3738080"/>
              <a:gd name="connsiteY28" fmla="*/ 846272 h 2751770"/>
              <a:gd name="connsiteX29" fmla="*/ 275 w 3738080"/>
              <a:gd name="connsiteY29" fmla="*/ 760137 h 2751770"/>
              <a:gd name="connsiteX30" fmla="*/ 173484 w 3738080"/>
              <a:gd name="connsiteY30" fmla="*/ 547180 h 2751770"/>
              <a:gd name="connsiteX31" fmla="*/ 1764313 w 3738080"/>
              <a:gd name="connsiteY31" fmla="*/ 591 h 2751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38080" h="2751770">
                <a:moveTo>
                  <a:pt x="1869041" y="1997576"/>
                </a:moveTo>
                <a:cubicBezTo>
                  <a:pt x="2077306" y="1997576"/>
                  <a:pt x="2246138" y="2166408"/>
                  <a:pt x="2246138" y="2374673"/>
                </a:cubicBezTo>
                <a:cubicBezTo>
                  <a:pt x="2246138" y="2582938"/>
                  <a:pt x="2077306" y="2751770"/>
                  <a:pt x="1869041" y="2751770"/>
                </a:cubicBezTo>
                <a:cubicBezTo>
                  <a:pt x="1660776" y="2751770"/>
                  <a:pt x="1491944" y="2582938"/>
                  <a:pt x="1491944" y="2374673"/>
                </a:cubicBezTo>
                <a:cubicBezTo>
                  <a:pt x="1491944" y="2166408"/>
                  <a:pt x="1660776" y="1997576"/>
                  <a:pt x="1869041" y="1997576"/>
                </a:cubicBezTo>
                <a:close/>
                <a:moveTo>
                  <a:pt x="1858846" y="1306247"/>
                </a:moveTo>
                <a:cubicBezTo>
                  <a:pt x="2165924" y="1301758"/>
                  <a:pt x="2404940" y="1399722"/>
                  <a:pt x="2645621" y="1504218"/>
                </a:cubicBezTo>
                <a:cubicBezTo>
                  <a:pt x="2813424" y="1597955"/>
                  <a:pt x="2823993" y="1678797"/>
                  <a:pt x="2795575" y="1757331"/>
                </a:cubicBezTo>
                <a:cubicBezTo>
                  <a:pt x="2761471" y="1842158"/>
                  <a:pt x="2685239" y="1908552"/>
                  <a:pt x="2539052" y="1841672"/>
                </a:cubicBezTo>
                <a:cubicBezTo>
                  <a:pt x="2347207" y="1684231"/>
                  <a:pt x="1733351" y="1556050"/>
                  <a:pt x="1353947" y="1778974"/>
                </a:cubicBezTo>
                <a:cubicBezTo>
                  <a:pt x="1250080" y="1855218"/>
                  <a:pt x="1037749" y="1915097"/>
                  <a:pt x="982333" y="1780833"/>
                </a:cubicBezTo>
                <a:cubicBezTo>
                  <a:pt x="968480" y="1736637"/>
                  <a:pt x="963386" y="1699601"/>
                  <a:pt x="966756" y="1667407"/>
                </a:cubicBezTo>
                <a:cubicBezTo>
                  <a:pt x="976866" y="1570822"/>
                  <a:pt x="1063141" y="1517802"/>
                  <a:pt x="1217540" y="1445700"/>
                </a:cubicBezTo>
                <a:cubicBezTo>
                  <a:pt x="1465851" y="1348519"/>
                  <a:pt x="1674601" y="1308942"/>
                  <a:pt x="1858846" y="1306247"/>
                </a:cubicBezTo>
                <a:close/>
                <a:moveTo>
                  <a:pt x="1828129" y="650059"/>
                </a:moveTo>
                <a:cubicBezTo>
                  <a:pt x="2445754" y="646836"/>
                  <a:pt x="2937662" y="894034"/>
                  <a:pt x="3108200" y="1008980"/>
                </a:cubicBezTo>
                <a:cubicBezTo>
                  <a:pt x="3228810" y="1075858"/>
                  <a:pt x="3343409" y="1171509"/>
                  <a:pt x="3258155" y="1319033"/>
                </a:cubicBezTo>
                <a:cubicBezTo>
                  <a:pt x="3134282" y="1435449"/>
                  <a:pt x="3057301" y="1393031"/>
                  <a:pt x="2937692" y="1304637"/>
                </a:cubicBezTo>
                <a:cubicBezTo>
                  <a:pt x="2647778" y="1191783"/>
                  <a:pt x="2008321" y="619142"/>
                  <a:pt x="763561" y="1325535"/>
                </a:cubicBezTo>
                <a:cubicBezTo>
                  <a:pt x="621636" y="1425852"/>
                  <a:pt x="511304" y="1376178"/>
                  <a:pt x="464412" y="1278813"/>
                </a:cubicBezTo>
                <a:cubicBezTo>
                  <a:pt x="452398" y="1252494"/>
                  <a:pt x="448110" y="1227223"/>
                  <a:pt x="450482" y="1202928"/>
                </a:cubicBezTo>
                <a:cubicBezTo>
                  <a:pt x="457599" y="1130049"/>
                  <a:pt x="524660" y="1065987"/>
                  <a:pt x="622892" y="1008979"/>
                </a:cubicBezTo>
                <a:cubicBezTo>
                  <a:pt x="1041721" y="744082"/>
                  <a:pt x="1457554" y="651995"/>
                  <a:pt x="1828129" y="650059"/>
                </a:cubicBezTo>
                <a:close/>
                <a:moveTo>
                  <a:pt x="1764313" y="591"/>
                </a:moveTo>
                <a:cubicBezTo>
                  <a:pt x="2430887" y="-13278"/>
                  <a:pt x="3056659" y="218017"/>
                  <a:pt x="3559697" y="547180"/>
                </a:cubicBezTo>
                <a:cubicBezTo>
                  <a:pt x="3671781" y="597338"/>
                  <a:pt x="3794905" y="759863"/>
                  <a:pt x="3709650" y="882310"/>
                </a:cubicBezTo>
                <a:cubicBezTo>
                  <a:pt x="3594303" y="984791"/>
                  <a:pt x="3449118" y="907547"/>
                  <a:pt x="3367875" y="834477"/>
                </a:cubicBezTo>
                <a:cubicBezTo>
                  <a:pt x="3193985" y="725799"/>
                  <a:pt x="1920315" y="-235561"/>
                  <a:pt x="318417" y="884635"/>
                </a:cubicBezTo>
                <a:cubicBezTo>
                  <a:pt x="189280" y="993311"/>
                  <a:pt x="70419" y="922739"/>
                  <a:pt x="19267" y="846272"/>
                </a:cubicBezTo>
                <a:cubicBezTo>
                  <a:pt x="4410" y="817516"/>
                  <a:pt x="-1388" y="788500"/>
                  <a:pt x="275" y="760137"/>
                </a:cubicBezTo>
                <a:cubicBezTo>
                  <a:pt x="5260" y="675044"/>
                  <a:pt x="77384" y="595829"/>
                  <a:pt x="173484" y="547180"/>
                </a:cubicBezTo>
                <a:cubicBezTo>
                  <a:pt x="702741" y="170471"/>
                  <a:pt x="1245868" y="11376"/>
                  <a:pt x="1764313" y="59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49660">
            <a:off x="2077131" y="3398547"/>
            <a:ext cx="1718492" cy="1718492"/>
          </a:xfrm>
          <a:prstGeom prst="rect">
            <a:avLst/>
          </a:prstGeom>
        </p:spPr>
      </p:pic>
      <p:sp>
        <p:nvSpPr>
          <p:cNvPr id="12" name="Rectangle 11"/>
          <p:cNvSpPr/>
          <p:nvPr/>
        </p:nvSpPr>
        <p:spPr>
          <a:xfrm>
            <a:off x="5590914" y="5372378"/>
            <a:ext cx="4140877" cy="369332"/>
          </a:xfrm>
          <a:prstGeom prst="rect">
            <a:avLst/>
          </a:prstGeom>
        </p:spPr>
        <p:txBody>
          <a:bodyPr wrap="none">
            <a:spAutoFit/>
          </a:bodyPr>
          <a:lstStyle/>
          <a:p>
            <a:pPr marL="285750" indent="-285750">
              <a:buFont typeface="Wingdings" panose="05000000000000000000" pitchFamily="2" charset="2"/>
              <a:buChar char="q"/>
            </a:pPr>
            <a:r>
              <a:rPr lang="en-US">
                <a:latin typeface="Arial" panose="020B0604020202020204" pitchFamily="34" charset="0"/>
                <a:cs typeface="Arial" panose="020B0604020202020204" pitchFamily="34" charset="0"/>
              </a:rPr>
              <a:t>Xe dừng lại khi đến zone cuối cùng </a:t>
            </a:r>
            <a:endParaRPr lang="en-US" dirty="0">
              <a:latin typeface="Arial" panose="020B0604020202020204" pitchFamily="34" charset="0"/>
              <a:cs typeface="Arial" panose="020B0604020202020204" pitchFamily="34" charset="0"/>
            </a:endParaRPr>
          </a:p>
        </p:txBody>
      </p:sp>
      <p:sp>
        <p:nvSpPr>
          <p:cNvPr id="16" name="Pentagon 15"/>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1612360" y="6488668"/>
            <a:ext cx="444352" cy="400110"/>
          </a:xfrm>
          <a:prstGeom prst="rect">
            <a:avLst/>
          </a:prstGeom>
        </p:spPr>
        <p:txBody>
          <a:bodyPr wrap="none">
            <a:spAutoFit/>
          </a:bodyPr>
          <a:lstStyle/>
          <a:p>
            <a:r>
              <a:rPr lang="en-US" sz="2000" b="1"/>
              <a:t>14</a:t>
            </a:r>
          </a:p>
        </p:txBody>
      </p:sp>
    </p:spTree>
    <p:extLst>
      <p:ext uri="{BB962C8B-B14F-4D97-AF65-F5344CB8AC3E}">
        <p14:creationId xmlns:p14="http://schemas.microsoft.com/office/powerpoint/2010/main" val="252266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250"/>
                                        <p:tgtEl>
                                          <p:spTgt spid="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1250"/>
                                        <p:tgtEl>
                                          <p:spTgt spid="4"/>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1250"/>
                                        <p:tgtEl>
                                          <p:spTgt spid="5"/>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circle(in)">
                                      <p:cBhvr>
                                        <p:cTn id="16"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912905" y="2585880"/>
            <a:ext cx="4430774" cy="1631216"/>
          </a:xfrm>
          <a:prstGeom prst="rect">
            <a:avLst/>
          </a:prstGeom>
        </p:spPr>
        <p:txBody>
          <a:bodyPr wrap="square">
            <a:spAutoFit/>
          </a:bodyPr>
          <a:lstStyle/>
          <a:p>
            <a:pPr algn="ctr"/>
            <a:endParaRPr lang="en-US" sz="2000" b="1">
              <a:solidFill>
                <a:schemeClr val="bg1">
                  <a:lumMod val="95000"/>
                </a:schemeClr>
              </a:solidFill>
              <a:latin typeface="Arial" panose="020B0604020202020204" pitchFamily="34" charset="0"/>
              <a:cs typeface="Arial" panose="020B0604020202020204" pitchFamily="34" charset="0"/>
            </a:endParaRPr>
          </a:p>
          <a:p>
            <a:r>
              <a:rPr lang="en-US" sz="2000" b="1">
                <a:solidFill>
                  <a:schemeClr val="bg1">
                    <a:lumMod val="95000"/>
                  </a:schemeClr>
                </a:solidFill>
                <a:latin typeface="Arial" panose="020B0604020202020204" pitchFamily="34" charset="0"/>
                <a:cs typeface="Arial" panose="020B0604020202020204" pitchFamily="34" charset="0"/>
              </a:rPr>
              <a:t>Sử dụng ESP8266 V3 kết nối UART với Arduino mega làm nhiệm vụ bật tắt xe bằng app Blynk, hiện dữ liệu thời gian thực.</a:t>
            </a:r>
          </a:p>
        </p:txBody>
      </p:sp>
      <p:sp>
        <p:nvSpPr>
          <p:cNvPr id="2" name="Rectangle 1"/>
          <p:cNvSpPr/>
          <p:nvPr/>
        </p:nvSpPr>
        <p:spPr>
          <a:xfrm>
            <a:off x="4143475" y="5088364"/>
            <a:ext cx="2887201" cy="923330"/>
          </a:xfrm>
          <a:prstGeom prst="rect">
            <a:avLst/>
          </a:prstGeom>
        </p:spPr>
        <p:txBody>
          <a:bodyPr wrap="square">
            <a:spAutoFit/>
          </a:bodyPr>
          <a:lstStyle/>
          <a:p>
            <a:r>
              <a:rPr lang="en-US">
                <a:solidFill>
                  <a:schemeClr val="bg1">
                    <a:lumMod val="95000"/>
                  </a:schemeClr>
                </a:solidFill>
                <a:latin typeface="Arial" panose="020B0604020202020204" pitchFamily="34" charset="0"/>
                <a:cs typeface="Arial" panose="020B0604020202020204" pitchFamily="34" charset="0"/>
              </a:rPr>
              <a:t>S</a:t>
            </a:r>
            <a:r>
              <a:rPr lang="vi-VN">
                <a:solidFill>
                  <a:schemeClr val="bg1">
                    <a:lumMod val="95000"/>
                  </a:schemeClr>
                </a:solidFill>
                <a:latin typeface="Arial" panose="020B0604020202020204" pitchFamily="34" charset="0"/>
                <a:cs typeface="Arial" panose="020B0604020202020204" pitchFamily="34" charset="0"/>
              </a:rPr>
              <a:t>ơ</a:t>
            </a:r>
            <a:r>
              <a:rPr lang="en-US">
                <a:solidFill>
                  <a:schemeClr val="bg1">
                    <a:lumMod val="95000"/>
                  </a:schemeClr>
                </a:solidFill>
                <a:latin typeface="Arial" panose="020B0604020202020204" pitchFamily="34" charset="0"/>
                <a:cs typeface="Arial" panose="020B0604020202020204" pitchFamily="34" charset="0"/>
              </a:rPr>
              <a:t> đồ kết nối gi</a:t>
            </a:r>
            <a:r>
              <a:rPr lang="vi-VN">
                <a:solidFill>
                  <a:schemeClr val="bg1">
                    <a:lumMod val="95000"/>
                  </a:schemeClr>
                </a:solidFill>
                <a:latin typeface="Arial" panose="020B0604020202020204" pitchFamily="34" charset="0"/>
                <a:cs typeface="Arial" panose="020B0604020202020204" pitchFamily="34" charset="0"/>
              </a:rPr>
              <a:t>ữa</a:t>
            </a:r>
            <a:r>
              <a:rPr lang="en-US">
                <a:solidFill>
                  <a:schemeClr val="bg1">
                    <a:lumMod val="95000"/>
                  </a:schemeClr>
                </a:solidFill>
                <a:latin typeface="Arial" panose="020B0604020202020204" pitchFamily="34" charset="0"/>
                <a:cs typeface="Arial" panose="020B0604020202020204" pitchFamily="34" charset="0"/>
              </a:rPr>
              <a:t> Arduino Mega v</a:t>
            </a:r>
            <a:r>
              <a:rPr lang="vi-VN">
                <a:solidFill>
                  <a:schemeClr val="bg1">
                    <a:lumMod val="95000"/>
                  </a:schemeClr>
                </a:solidFill>
                <a:latin typeface="Arial" panose="020B0604020202020204" pitchFamily="34" charset="0"/>
                <a:cs typeface="Arial" panose="020B0604020202020204" pitchFamily="34" charset="0"/>
              </a:rPr>
              <a:t>ới</a:t>
            </a:r>
            <a:r>
              <a:rPr lang="en-US">
                <a:solidFill>
                  <a:schemeClr val="bg1">
                    <a:lumMod val="95000"/>
                  </a:schemeClr>
                </a:solidFill>
                <a:latin typeface="Arial" panose="020B0604020202020204" pitchFamily="34" charset="0"/>
                <a:cs typeface="Arial" panose="020B0604020202020204" pitchFamily="34" charset="0"/>
              </a:rPr>
              <a:t> module truyền thông Node MCU</a:t>
            </a:r>
          </a:p>
        </p:txBody>
      </p:sp>
      <p:pic>
        <p:nvPicPr>
          <p:cNvPr id="12" name="Picture 11"/>
          <p:cNvPicPr>
            <a:picLocks noChangeAspect="1"/>
          </p:cNvPicPr>
          <p:nvPr/>
        </p:nvPicPr>
        <p:blipFill>
          <a:blip r:embed="rId3"/>
          <a:stretch>
            <a:fillRect/>
          </a:stretch>
        </p:blipFill>
        <p:spPr>
          <a:xfrm>
            <a:off x="-87549" y="-258492"/>
            <a:ext cx="12324945" cy="1218159"/>
          </a:xfrm>
          <a:prstGeom prst="rect">
            <a:avLst/>
          </a:prstGeom>
        </p:spPr>
      </p:pic>
      <p:sp>
        <p:nvSpPr>
          <p:cNvPr id="13" name="Pentagon 12"/>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1612360" y="6488668"/>
            <a:ext cx="444352" cy="400110"/>
          </a:xfrm>
          <a:prstGeom prst="rect">
            <a:avLst/>
          </a:prstGeom>
        </p:spPr>
        <p:txBody>
          <a:bodyPr wrap="none">
            <a:spAutoFit/>
          </a:bodyPr>
          <a:lstStyle/>
          <a:p>
            <a:r>
              <a:rPr lang="en-US" sz="2000" b="1"/>
              <a:t>15</a:t>
            </a:r>
          </a:p>
        </p:txBody>
      </p:sp>
      <p:pic>
        <p:nvPicPr>
          <p:cNvPr id="6146" name="Picture 2" descr="Giao tiếp ESP8266/NodeMCU với Arduino Uno và Mega">
            <a:extLst>
              <a:ext uri="{FF2B5EF4-FFF2-40B4-BE49-F238E27FC236}">
                <a16:creationId xmlns:a16="http://schemas.microsoft.com/office/drawing/2014/main" id="{F95AFB06-DABD-42E1-97D9-3EBAF0047B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900155" y="1970725"/>
            <a:ext cx="4671990" cy="3409950"/>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Stored Data 2"/>
          <p:cNvSpPr/>
          <p:nvPr/>
        </p:nvSpPr>
        <p:spPr>
          <a:xfrm rot="10800000">
            <a:off x="1260051" y="1741846"/>
            <a:ext cx="5083628" cy="685800"/>
          </a:xfrm>
          <a:prstGeom prst="flowChartOnlineStorag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lumMod val="95000"/>
                </a:schemeClr>
              </a:solidFill>
              <a:latin typeface="Arial" panose="020B0604020202020204" pitchFamily="34" charset="0"/>
              <a:cs typeface="Arial" panose="020B0604020202020204" pitchFamily="34" charset="0"/>
            </a:endParaRPr>
          </a:p>
        </p:txBody>
      </p:sp>
      <p:sp>
        <p:nvSpPr>
          <p:cNvPr id="4" name="Rectangle 3"/>
          <p:cNvSpPr/>
          <p:nvPr/>
        </p:nvSpPr>
        <p:spPr>
          <a:xfrm>
            <a:off x="2510646" y="1890236"/>
            <a:ext cx="3225563" cy="430887"/>
          </a:xfrm>
          <a:prstGeom prst="rect">
            <a:avLst/>
          </a:prstGeom>
        </p:spPr>
        <p:txBody>
          <a:bodyPr wrap="none">
            <a:spAutoFit/>
          </a:bodyPr>
          <a:lstStyle/>
          <a:p>
            <a:pPr algn="ctr"/>
            <a:r>
              <a:rPr lang="en-US" sz="2200" b="1">
                <a:solidFill>
                  <a:schemeClr val="bg1">
                    <a:lumMod val="95000"/>
                  </a:schemeClr>
                </a:solidFill>
                <a:latin typeface="Arial" panose="020B0604020202020204" pitchFamily="34" charset="0"/>
                <a:cs typeface="Arial" panose="020B0604020202020204" pitchFamily="34" charset="0"/>
              </a:rPr>
              <a:t>KHỐI TRUYỀN THÔNG</a:t>
            </a:r>
            <a:endParaRPr lang="en-US" sz="2200"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0655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C8414E1-5210-4CB1-A7F9-E363F5D09E57}"/>
              </a:ext>
            </a:extLst>
          </p:cNvPr>
          <p:cNvSpPr>
            <a:spLocks noGrp="1"/>
          </p:cNvSpPr>
          <p:nvPr>
            <p:ph type="pic" sz="quarter" idx="12"/>
          </p:nvPr>
        </p:nvSpPr>
        <p:spPr>
          <a:xfrm>
            <a:off x="7529209" y="1400782"/>
            <a:ext cx="3678450" cy="4610912"/>
          </a:xfrm>
        </p:spPr>
      </p:sp>
      <p:sp>
        <p:nvSpPr>
          <p:cNvPr id="10" name="Rectangle 9"/>
          <p:cNvSpPr/>
          <p:nvPr/>
        </p:nvSpPr>
        <p:spPr>
          <a:xfrm>
            <a:off x="2295671" y="2813477"/>
            <a:ext cx="4430774" cy="1323439"/>
          </a:xfrm>
          <a:prstGeom prst="rect">
            <a:avLst/>
          </a:prstGeom>
        </p:spPr>
        <p:txBody>
          <a:bodyPr wrap="square">
            <a:spAutoFit/>
          </a:bodyPr>
          <a:lstStyle/>
          <a:p>
            <a:pPr algn="ctr"/>
            <a:endParaRPr lang="en-US" sz="2000" b="1" smtClean="0">
              <a:solidFill>
                <a:schemeClr val="bg1">
                  <a:lumMod val="95000"/>
                </a:schemeClr>
              </a:solidFill>
              <a:latin typeface="Arial" panose="020B0604020202020204" pitchFamily="34" charset="0"/>
              <a:cs typeface="Arial" panose="020B0604020202020204" pitchFamily="34" charset="0"/>
            </a:endParaRPr>
          </a:p>
          <a:p>
            <a:r>
              <a:rPr lang="en-US" sz="2000" b="1" smtClean="0">
                <a:solidFill>
                  <a:schemeClr val="bg1">
                    <a:lumMod val="95000"/>
                  </a:schemeClr>
                </a:solidFill>
                <a:latin typeface="Arial" panose="020B0604020202020204" pitchFamily="34" charset="0"/>
                <a:cs typeface="Arial" panose="020B0604020202020204" pitchFamily="34" charset="0"/>
              </a:rPr>
              <a:t>Sử dụng HC- SRF05 kết nối với Arduino mega làm nhiệm vụ dò đ</a:t>
            </a:r>
            <a:r>
              <a:rPr lang="vi-VN" sz="2000" b="1" smtClean="0">
                <a:solidFill>
                  <a:schemeClr val="bg1">
                    <a:lumMod val="95000"/>
                  </a:schemeClr>
                </a:solidFill>
                <a:latin typeface="Arial" panose="020B0604020202020204" pitchFamily="34" charset="0"/>
                <a:cs typeface="Arial" panose="020B0604020202020204" pitchFamily="34" charset="0"/>
              </a:rPr>
              <a:t>ường</a:t>
            </a:r>
            <a:r>
              <a:rPr lang="en-US" sz="2000" b="1" smtClean="0">
                <a:solidFill>
                  <a:schemeClr val="bg1">
                    <a:lumMod val="95000"/>
                  </a:schemeClr>
                </a:solidFill>
                <a:latin typeface="Arial" panose="020B0604020202020204" pitchFamily="34" charset="0"/>
                <a:cs typeface="Arial" panose="020B0604020202020204" pitchFamily="34" charset="0"/>
              </a:rPr>
              <a:t>, tránh vật c</a:t>
            </a:r>
            <a:r>
              <a:rPr lang="vi-VN" sz="2000" b="1" smtClean="0">
                <a:solidFill>
                  <a:schemeClr val="bg1">
                    <a:lumMod val="95000"/>
                  </a:schemeClr>
                </a:solidFill>
                <a:latin typeface="Arial" panose="020B0604020202020204" pitchFamily="34" charset="0"/>
                <a:cs typeface="Arial" panose="020B0604020202020204" pitchFamily="34" charset="0"/>
              </a:rPr>
              <a:t>ản</a:t>
            </a:r>
            <a:r>
              <a:rPr lang="en-US" sz="2000" b="1" smtClean="0">
                <a:solidFill>
                  <a:schemeClr val="bg1">
                    <a:lumMod val="95000"/>
                  </a:schemeClr>
                </a:solidFill>
                <a:latin typeface="Arial" panose="020B0604020202020204" pitchFamily="34" charset="0"/>
                <a:cs typeface="Arial" panose="020B0604020202020204" pitchFamily="34" charset="0"/>
              </a:rPr>
              <a:t>.</a:t>
            </a:r>
            <a:endParaRPr lang="en-US" sz="2000" b="1">
              <a:solidFill>
                <a:schemeClr val="bg1">
                  <a:lumMod val="95000"/>
                </a:schemeClr>
              </a:solidFill>
              <a:latin typeface="Arial" panose="020B0604020202020204" pitchFamily="34" charset="0"/>
              <a:cs typeface="Arial" panose="020B0604020202020204" pitchFamily="34" charset="0"/>
            </a:endParaRPr>
          </a:p>
        </p:txBody>
      </p:sp>
      <p:sp>
        <p:nvSpPr>
          <p:cNvPr id="2" name="Rectangle 1"/>
          <p:cNvSpPr/>
          <p:nvPr/>
        </p:nvSpPr>
        <p:spPr>
          <a:xfrm>
            <a:off x="4970326" y="5088363"/>
            <a:ext cx="2887201" cy="923330"/>
          </a:xfrm>
          <a:prstGeom prst="rect">
            <a:avLst/>
          </a:prstGeom>
        </p:spPr>
        <p:txBody>
          <a:bodyPr wrap="square">
            <a:spAutoFit/>
          </a:bodyPr>
          <a:lstStyle/>
          <a:p>
            <a:r>
              <a:rPr lang="en-US">
                <a:solidFill>
                  <a:schemeClr val="bg1">
                    <a:lumMod val="95000"/>
                  </a:schemeClr>
                </a:solidFill>
                <a:latin typeface="Arial" panose="020B0604020202020204" pitchFamily="34" charset="0"/>
                <a:cs typeface="Arial" panose="020B0604020202020204" pitchFamily="34" charset="0"/>
              </a:rPr>
              <a:t>S</a:t>
            </a:r>
            <a:r>
              <a:rPr lang="vi-VN">
                <a:solidFill>
                  <a:schemeClr val="bg1">
                    <a:lumMod val="95000"/>
                  </a:schemeClr>
                </a:solidFill>
                <a:latin typeface="Arial" panose="020B0604020202020204" pitchFamily="34" charset="0"/>
                <a:cs typeface="Arial" panose="020B0604020202020204" pitchFamily="34" charset="0"/>
              </a:rPr>
              <a:t>ơ</a:t>
            </a:r>
            <a:r>
              <a:rPr lang="en-US">
                <a:solidFill>
                  <a:schemeClr val="bg1">
                    <a:lumMod val="95000"/>
                  </a:schemeClr>
                </a:solidFill>
                <a:latin typeface="Arial" panose="020B0604020202020204" pitchFamily="34" charset="0"/>
                <a:cs typeface="Arial" panose="020B0604020202020204" pitchFamily="34" charset="0"/>
              </a:rPr>
              <a:t> đồ kết nối gi</a:t>
            </a:r>
            <a:r>
              <a:rPr lang="vi-VN">
                <a:solidFill>
                  <a:schemeClr val="bg1">
                    <a:lumMod val="95000"/>
                  </a:schemeClr>
                </a:solidFill>
                <a:latin typeface="Arial" panose="020B0604020202020204" pitchFamily="34" charset="0"/>
                <a:cs typeface="Arial" panose="020B0604020202020204" pitchFamily="34" charset="0"/>
              </a:rPr>
              <a:t>ữa</a:t>
            </a:r>
            <a:r>
              <a:rPr lang="en-US">
                <a:solidFill>
                  <a:schemeClr val="bg1">
                    <a:lumMod val="95000"/>
                  </a:schemeClr>
                </a:solidFill>
                <a:latin typeface="Arial" panose="020B0604020202020204" pitchFamily="34" charset="0"/>
                <a:cs typeface="Arial" panose="020B0604020202020204" pitchFamily="34" charset="0"/>
              </a:rPr>
              <a:t> Arduino Mega v</a:t>
            </a:r>
            <a:r>
              <a:rPr lang="vi-VN">
                <a:solidFill>
                  <a:schemeClr val="bg1">
                    <a:lumMod val="95000"/>
                  </a:schemeClr>
                </a:solidFill>
                <a:latin typeface="Arial" panose="020B0604020202020204" pitchFamily="34" charset="0"/>
                <a:cs typeface="Arial" panose="020B0604020202020204" pitchFamily="34" charset="0"/>
              </a:rPr>
              <a:t>ới</a:t>
            </a:r>
            <a:r>
              <a:rPr lang="en-US">
                <a:solidFill>
                  <a:schemeClr val="bg1">
                    <a:lumMod val="95000"/>
                  </a:schemeClr>
                </a:solidFill>
                <a:latin typeface="Arial" panose="020B0604020202020204" pitchFamily="34" charset="0"/>
                <a:cs typeface="Arial" panose="020B0604020202020204" pitchFamily="34" charset="0"/>
              </a:rPr>
              <a:t> c</a:t>
            </a:r>
            <a:r>
              <a:rPr lang="vi-VN">
                <a:solidFill>
                  <a:schemeClr val="bg1">
                    <a:lumMod val="95000"/>
                  </a:schemeClr>
                </a:solidFill>
                <a:cs typeface="Arial" panose="020B0604020202020204" pitchFamily="34" charset="0"/>
              </a:rPr>
              <a:t>ảm</a:t>
            </a:r>
            <a:r>
              <a:rPr lang="en-US">
                <a:solidFill>
                  <a:schemeClr val="bg1">
                    <a:lumMod val="95000"/>
                  </a:schemeClr>
                </a:solidFill>
                <a:cs typeface="Arial" panose="020B0604020202020204" pitchFamily="34" charset="0"/>
              </a:rPr>
              <a:t> biến siêu âm HC-SRF05</a:t>
            </a:r>
            <a:endParaRPr lang="en-US">
              <a:solidFill>
                <a:schemeClr val="bg1">
                  <a:lumMod val="95000"/>
                </a:schemeClr>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87549" y="-258492"/>
            <a:ext cx="12324945" cy="1224902"/>
          </a:xfrm>
          <a:prstGeom prst="rect">
            <a:avLst/>
          </a:prstGeom>
        </p:spPr>
      </p:pic>
      <p:sp>
        <p:nvSpPr>
          <p:cNvPr id="13" name="Pentagon 12"/>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1612360" y="6488668"/>
            <a:ext cx="444352" cy="400110"/>
          </a:xfrm>
          <a:prstGeom prst="rect">
            <a:avLst/>
          </a:prstGeom>
        </p:spPr>
        <p:txBody>
          <a:bodyPr wrap="none">
            <a:spAutoFit/>
          </a:bodyPr>
          <a:lstStyle/>
          <a:p>
            <a:r>
              <a:rPr lang="en-US" sz="2000" b="1"/>
              <a:t>16</a:t>
            </a:r>
          </a:p>
        </p:txBody>
      </p:sp>
      <p:pic>
        <p:nvPicPr>
          <p:cNvPr id="2052" name="Picture 4" descr="How to setup a ultrasonic sensor on arduino me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058727" y="1915652"/>
            <a:ext cx="4522136" cy="3581172"/>
          </a:xfrm>
          <a:prstGeom prst="rect">
            <a:avLst/>
          </a:prstGeom>
          <a:noFill/>
          <a:extLst>
            <a:ext uri="{909E8E84-426E-40DD-AFC4-6F175D3DCCD1}">
              <a14:hiddenFill xmlns:a14="http://schemas.microsoft.com/office/drawing/2010/main">
                <a:solidFill>
                  <a:srgbClr val="FFFFFF"/>
                </a:solidFill>
              </a14:hiddenFill>
            </a:ext>
          </a:extLst>
        </p:spPr>
      </p:pic>
      <p:sp>
        <p:nvSpPr>
          <p:cNvPr id="9" name="Flowchart: Stored Data 8"/>
          <p:cNvSpPr/>
          <p:nvPr/>
        </p:nvSpPr>
        <p:spPr>
          <a:xfrm rot="10800000">
            <a:off x="1334606" y="2065053"/>
            <a:ext cx="5083628" cy="685800"/>
          </a:xfrm>
          <a:prstGeom prst="flowChartOnlineStorag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lumMod val="95000"/>
                </a:schemeClr>
              </a:solidFill>
              <a:latin typeface="Arial" panose="020B0604020202020204" pitchFamily="34" charset="0"/>
              <a:cs typeface="Arial" panose="020B0604020202020204" pitchFamily="34" charset="0"/>
            </a:endParaRPr>
          </a:p>
        </p:txBody>
      </p:sp>
      <p:sp>
        <p:nvSpPr>
          <p:cNvPr id="3" name="Rectangle 2"/>
          <p:cNvSpPr/>
          <p:nvPr/>
        </p:nvSpPr>
        <p:spPr>
          <a:xfrm>
            <a:off x="2922153" y="2192509"/>
            <a:ext cx="2363147" cy="430887"/>
          </a:xfrm>
          <a:prstGeom prst="rect">
            <a:avLst/>
          </a:prstGeom>
        </p:spPr>
        <p:txBody>
          <a:bodyPr wrap="none">
            <a:spAutoFit/>
          </a:bodyPr>
          <a:lstStyle/>
          <a:p>
            <a:pPr algn="ctr"/>
            <a:r>
              <a:rPr lang="en-US" sz="2200" b="1">
                <a:solidFill>
                  <a:schemeClr val="bg1">
                    <a:lumMod val="95000"/>
                  </a:schemeClr>
                </a:solidFill>
                <a:latin typeface="Arial" panose="020B0604020202020204" pitchFamily="34" charset="0"/>
                <a:cs typeface="Arial" panose="020B0604020202020204" pitchFamily="34" charset="0"/>
              </a:rPr>
              <a:t>KHỐI C</a:t>
            </a:r>
            <a:r>
              <a:rPr lang="vi-VN" sz="2200" b="1">
                <a:solidFill>
                  <a:schemeClr val="bg1">
                    <a:lumMod val="95000"/>
                  </a:schemeClr>
                </a:solidFill>
                <a:cs typeface="Arial" panose="020B0604020202020204" pitchFamily="34" charset="0"/>
              </a:rPr>
              <a:t>ẢM</a:t>
            </a:r>
            <a:r>
              <a:rPr lang="en-US" sz="2200" b="1">
                <a:solidFill>
                  <a:schemeClr val="bg1">
                    <a:lumMod val="95000"/>
                  </a:schemeClr>
                </a:solidFill>
                <a:latin typeface="Arial" panose="020B0604020202020204" pitchFamily="34" charset="0"/>
                <a:cs typeface="Arial" panose="020B0604020202020204" pitchFamily="34" charset="0"/>
              </a:rPr>
              <a:t> BIẾN</a:t>
            </a:r>
            <a:endParaRPr lang="en-US" sz="2200"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0772157"/>
      </p:ext>
    </p:extLst>
  </p:cSld>
  <p:clrMapOvr>
    <a:masterClrMapping/>
  </p:clrMapOvr>
  <p:transition spd="med">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404528" y="2506952"/>
            <a:ext cx="4430774" cy="1661993"/>
          </a:xfrm>
          <a:prstGeom prst="rect">
            <a:avLst/>
          </a:prstGeom>
        </p:spPr>
        <p:txBody>
          <a:bodyPr wrap="square">
            <a:spAutoFit/>
          </a:bodyPr>
          <a:lstStyle/>
          <a:p>
            <a:pPr algn="ctr"/>
            <a:endParaRPr lang="en-US" sz="2200" b="1">
              <a:solidFill>
                <a:schemeClr val="bg1">
                  <a:lumMod val="95000"/>
                </a:schemeClr>
              </a:solidFill>
              <a:latin typeface="Arial" panose="020B0604020202020204" pitchFamily="34" charset="0"/>
              <a:cs typeface="Arial" panose="020B0604020202020204" pitchFamily="34" charset="0"/>
            </a:endParaRPr>
          </a:p>
          <a:p>
            <a:pPr algn="ctr"/>
            <a:endParaRPr lang="en-US" sz="2000" b="1">
              <a:solidFill>
                <a:schemeClr val="bg1">
                  <a:lumMod val="95000"/>
                </a:schemeClr>
              </a:solidFill>
              <a:latin typeface="Arial" panose="020B0604020202020204" pitchFamily="34" charset="0"/>
              <a:cs typeface="Arial" panose="020B0604020202020204" pitchFamily="34" charset="0"/>
            </a:endParaRPr>
          </a:p>
          <a:p>
            <a:r>
              <a:rPr lang="en-US" sz="2000" b="1">
                <a:solidFill>
                  <a:schemeClr val="bg1">
                    <a:lumMod val="95000"/>
                  </a:schemeClr>
                </a:solidFill>
                <a:latin typeface="Arial" panose="020B0604020202020204" pitchFamily="34" charset="0"/>
                <a:cs typeface="Arial" panose="020B0604020202020204" pitchFamily="34" charset="0"/>
              </a:rPr>
              <a:t>Sử dụng module dò line 5 led TCRT5000 kết nối với Arduino mega làm nhiệm vụ dò zone.</a:t>
            </a:r>
          </a:p>
        </p:txBody>
      </p:sp>
      <p:sp>
        <p:nvSpPr>
          <p:cNvPr id="2" name="Rectangle 1"/>
          <p:cNvSpPr/>
          <p:nvPr/>
        </p:nvSpPr>
        <p:spPr>
          <a:xfrm>
            <a:off x="4522854" y="5088364"/>
            <a:ext cx="2887201" cy="923330"/>
          </a:xfrm>
          <a:prstGeom prst="rect">
            <a:avLst/>
          </a:prstGeom>
        </p:spPr>
        <p:txBody>
          <a:bodyPr wrap="square">
            <a:spAutoFit/>
          </a:bodyPr>
          <a:lstStyle/>
          <a:p>
            <a:r>
              <a:rPr lang="en-US" dirty="0">
                <a:solidFill>
                  <a:schemeClr val="bg1">
                    <a:lumMod val="95000"/>
                  </a:schemeClr>
                </a:solidFill>
                <a:latin typeface="Arial" panose="020B0604020202020204" pitchFamily="34" charset="0"/>
                <a:cs typeface="Arial" panose="020B0604020202020204" pitchFamily="34" charset="0"/>
              </a:rPr>
              <a:t>S</a:t>
            </a:r>
            <a:r>
              <a:rPr lang="vi-VN" dirty="0">
                <a:solidFill>
                  <a:schemeClr val="bg1">
                    <a:lumMod val="95000"/>
                  </a:schemeClr>
                </a:solidFill>
                <a:latin typeface="Arial" panose="020B0604020202020204" pitchFamily="34" charset="0"/>
                <a:cs typeface="Arial" panose="020B0604020202020204" pitchFamily="34" charset="0"/>
              </a:rPr>
              <a:t>ơ</a:t>
            </a:r>
            <a:r>
              <a:rPr lang="en-US" dirty="0">
                <a:solidFill>
                  <a:schemeClr val="bg1">
                    <a:lumMod val="95000"/>
                  </a:schemeClr>
                </a:solidFill>
                <a:latin typeface="Arial" panose="020B0604020202020204" pitchFamily="34" charset="0"/>
                <a:cs typeface="Arial" panose="020B0604020202020204" pitchFamily="34" charset="0"/>
              </a:rPr>
              <a:t> </a:t>
            </a:r>
            <a:r>
              <a:rPr lang="en-US" dirty="0" err="1">
                <a:solidFill>
                  <a:schemeClr val="bg1">
                    <a:lumMod val="95000"/>
                  </a:schemeClr>
                </a:solidFill>
                <a:latin typeface="Arial" panose="020B0604020202020204" pitchFamily="34" charset="0"/>
                <a:cs typeface="Arial" panose="020B0604020202020204" pitchFamily="34" charset="0"/>
              </a:rPr>
              <a:t>đô</a:t>
            </a:r>
            <a:r>
              <a:rPr lang="en-US" dirty="0">
                <a:solidFill>
                  <a:schemeClr val="bg1">
                    <a:lumMod val="95000"/>
                  </a:schemeClr>
                </a:solidFill>
                <a:latin typeface="Arial" panose="020B0604020202020204" pitchFamily="34" charset="0"/>
                <a:cs typeface="Arial" panose="020B0604020202020204" pitchFamily="34" charset="0"/>
              </a:rPr>
              <a:t>̀ </a:t>
            </a:r>
            <a:r>
              <a:rPr lang="en-US" dirty="0" err="1">
                <a:solidFill>
                  <a:schemeClr val="bg1">
                    <a:lumMod val="95000"/>
                  </a:schemeClr>
                </a:solidFill>
                <a:latin typeface="Arial" panose="020B0604020202020204" pitchFamily="34" charset="0"/>
                <a:cs typeface="Arial" panose="020B0604020202020204" pitchFamily="34" charset="0"/>
              </a:rPr>
              <a:t>kết</a:t>
            </a:r>
            <a:r>
              <a:rPr lang="en-US" dirty="0">
                <a:solidFill>
                  <a:schemeClr val="bg1">
                    <a:lumMod val="95000"/>
                  </a:schemeClr>
                </a:solidFill>
                <a:latin typeface="Arial" panose="020B0604020202020204" pitchFamily="34" charset="0"/>
                <a:cs typeface="Arial" panose="020B0604020202020204" pitchFamily="34" charset="0"/>
              </a:rPr>
              <a:t> </a:t>
            </a:r>
            <a:r>
              <a:rPr lang="en-US" dirty="0" err="1">
                <a:solidFill>
                  <a:schemeClr val="bg1">
                    <a:lumMod val="95000"/>
                  </a:schemeClr>
                </a:solidFill>
                <a:latin typeface="Arial" panose="020B0604020202020204" pitchFamily="34" charset="0"/>
                <a:cs typeface="Arial" panose="020B0604020202020204" pitchFamily="34" charset="0"/>
              </a:rPr>
              <a:t>nối</a:t>
            </a:r>
            <a:r>
              <a:rPr lang="en-US" dirty="0">
                <a:solidFill>
                  <a:schemeClr val="bg1">
                    <a:lumMod val="95000"/>
                  </a:schemeClr>
                </a:solidFill>
                <a:latin typeface="Arial" panose="020B0604020202020204" pitchFamily="34" charset="0"/>
                <a:cs typeface="Arial" panose="020B0604020202020204" pitchFamily="34" charset="0"/>
              </a:rPr>
              <a:t> </a:t>
            </a:r>
            <a:r>
              <a:rPr lang="en-US" dirty="0" err="1">
                <a:solidFill>
                  <a:schemeClr val="bg1">
                    <a:lumMod val="95000"/>
                  </a:schemeClr>
                </a:solidFill>
                <a:latin typeface="Arial" panose="020B0604020202020204" pitchFamily="34" charset="0"/>
                <a:cs typeface="Arial" panose="020B0604020202020204" pitchFamily="34" charset="0"/>
              </a:rPr>
              <a:t>gi</a:t>
            </a:r>
            <a:r>
              <a:rPr lang="vi-VN" dirty="0">
                <a:solidFill>
                  <a:schemeClr val="bg1">
                    <a:lumMod val="95000"/>
                  </a:schemeClr>
                </a:solidFill>
                <a:latin typeface="Arial" panose="020B0604020202020204" pitchFamily="34" charset="0"/>
                <a:cs typeface="Arial" panose="020B0604020202020204" pitchFamily="34" charset="0"/>
              </a:rPr>
              <a:t>ữa</a:t>
            </a:r>
            <a:r>
              <a:rPr lang="en-US" dirty="0">
                <a:solidFill>
                  <a:schemeClr val="bg1">
                    <a:lumMod val="95000"/>
                  </a:schemeClr>
                </a:solidFill>
                <a:latin typeface="Arial" panose="020B0604020202020204" pitchFamily="34" charset="0"/>
                <a:cs typeface="Arial" panose="020B0604020202020204" pitchFamily="34" charset="0"/>
              </a:rPr>
              <a:t> Arduino Uno v</a:t>
            </a:r>
            <a:r>
              <a:rPr lang="vi-VN" dirty="0">
                <a:solidFill>
                  <a:schemeClr val="bg1">
                    <a:lumMod val="95000"/>
                  </a:schemeClr>
                </a:solidFill>
                <a:latin typeface="Arial" panose="020B0604020202020204" pitchFamily="34" charset="0"/>
                <a:cs typeface="Arial" panose="020B0604020202020204" pitchFamily="34" charset="0"/>
              </a:rPr>
              <a:t>ới</a:t>
            </a:r>
            <a:r>
              <a:rPr lang="en-US" dirty="0">
                <a:solidFill>
                  <a:schemeClr val="bg1">
                    <a:lumMod val="95000"/>
                  </a:schemeClr>
                </a:solidFill>
                <a:latin typeface="Arial" panose="020B0604020202020204" pitchFamily="34" charset="0"/>
                <a:cs typeface="Arial" panose="020B0604020202020204" pitchFamily="34" charset="0"/>
              </a:rPr>
              <a:t> c</a:t>
            </a:r>
            <a:r>
              <a:rPr lang="vi-VN" dirty="0">
                <a:solidFill>
                  <a:schemeClr val="bg1">
                    <a:lumMod val="95000"/>
                  </a:schemeClr>
                </a:solidFill>
                <a:cs typeface="Arial" panose="020B0604020202020204" pitchFamily="34" charset="0"/>
              </a:rPr>
              <a:t>ảm</a:t>
            </a:r>
            <a:r>
              <a:rPr lang="en-US" dirty="0">
                <a:solidFill>
                  <a:schemeClr val="bg1">
                    <a:lumMod val="95000"/>
                  </a:schemeClr>
                </a:solidFill>
                <a:cs typeface="Arial" panose="020B0604020202020204" pitchFamily="34" charset="0"/>
              </a:rPr>
              <a:t> </a:t>
            </a:r>
            <a:r>
              <a:rPr lang="en-US" dirty="0" err="1">
                <a:solidFill>
                  <a:schemeClr val="bg1">
                    <a:lumMod val="95000"/>
                  </a:schemeClr>
                </a:solidFill>
                <a:cs typeface="Arial" panose="020B0604020202020204" pitchFamily="34" charset="0"/>
              </a:rPr>
              <a:t>biến</a:t>
            </a:r>
            <a:r>
              <a:rPr lang="en-US" dirty="0">
                <a:solidFill>
                  <a:schemeClr val="bg1">
                    <a:lumMod val="95000"/>
                  </a:schemeClr>
                </a:solidFill>
                <a:cs typeface="Arial" panose="020B0604020202020204" pitchFamily="34" charset="0"/>
              </a:rPr>
              <a:t> </a:t>
            </a:r>
            <a:r>
              <a:rPr lang="en-US" dirty="0" err="1">
                <a:solidFill>
                  <a:schemeClr val="bg1">
                    <a:lumMod val="95000"/>
                  </a:schemeClr>
                </a:solidFill>
                <a:cs typeface="Arial" panose="020B0604020202020204" pitchFamily="34" charset="0"/>
              </a:rPr>
              <a:t>hồng</a:t>
            </a:r>
            <a:r>
              <a:rPr lang="en-US" dirty="0">
                <a:solidFill>
                  <a:schemeClr val="bg1">
                    <a:lumMod val="95000"/>
                  </a:schemeClr>
                </a:solidFill>
                <a:cs typeface="Arial" panose="020B0604020202020204" pitchFamily="34" charset="0"/>
              </a:rPr>
              <a:t> </a:t>
            </a:r>
            <a:r>
              <a:rPr lang="en-US" dirty="0" err="1">
                <a:solidFill>
                  <a:schemeClr val="bg1">
                    <a:lumMod val="95000"/>
                  </a:schemeClr>
                </a:solidFill>
                <a:cs typeface="Arial" panose="020B0604020202020204" pitchFamily="34" charset="0"/>
              </a:rPr>
              <a:t>ngoại</a:t>
            </a:r>
            <a:r>
              <a:rPr lang="en-US" dirty="0">
                <a:solidFill>
                  <a:schemeClr val="bg1">
                    <a:lumMod val="95000"/>
                  </a:schemeClr>
                </a:solidFill>
                <a:cs typeface="Arial" panose="020B0604020202020204" pitchFamily="34" charset="0"/>
              </a:rPr>
              <a:t> </a:t>
            </a:r>
            <a:r>
              <a:rPr lang="en-US" dirty="0" err="1">
                <a:solidFill>
                  <a:schemeClr val="bg1">
                    <a:lumMod val="95000"/>
                  </a:schemeClr>
                </a:solidFill>
                <a:cs typeface="Arial" panose="020B0604020202020204" pitchFamily="34" charset="0"/>
              </a:rPr>
              <a:t>TCRT5000</a:t>
            </a:r>
            <a:endParaRPr lang="en-US" dirty="0">
              <a:solidFill>
                <a:schemeClr val="bg1">
                  <a:lumMod val="95000"/>
                </a:schemeClr>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87549" y="-258492"/>
            <a:ext cx="12324945" cy="1227213"/>
          </a:xfrm>
          <a:prstGeom prst="rect">
            <a:avLst/>
          </a:prstGeom>
        </p:spPr>
      </p:pic>
      <p:sp>
        <p:nvSpPr>
          <p:cNvPr id="13" name="Pentagon 12"/>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1612360" y="6488668"/>
            <a:ext cx="444352" cy="400110"/>
          </a:xfrm>
          <a:prstGeom prst="rect">
            <a:avLst/>
          </a:prstGeom>
        </p:spPr>
        <p:txBody>
          <a:bodyPr wrap="none">
            <a:spAutoFit/>
          </a:bodyPr>
          <a:lstStyle/>
          <a:p>
            <a:r>
              <a:rPr lang="en-US" sz="2000" b="1"/>
              <a:t>17</a:t>
            </a:r>
          </a:p>
        </p:txBody>
      </p:sp>
      <p:pic>
        <p:nvPicPr>
          <p:cNvPr id="5122" name="Picture 2" descr="Arduino lesson – TCRT5000 IR Track Sensor « osoyoo.com">
            <a:extLst>
              <a:ext uri="{FF2B5EF4-FFF2-40B4-BE49-F238E27FC236}">
                <a16:creationId xmlns:a16="http://schemas.microsoft.com/office/drawing/2014/main" id="{3A13495B-52EF-4A67-98CB-F8CBA767B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555088" y="2315041"/>
            <a:ext cx="4165623" cy="2922930"/>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Stored Data 7"/>
          <p:cNvSpPr/>
          <p:nvPr/>
        </p:nvSpPr>
        <p:spPr>
          <a:xfrm rot="10800000">
            <a:off x="1555731" y="1693694"/>
            <a:ext cx="5083628" cy="685800"/>
          </a:xfrm>
          <a:prstGeom prst="flowChartOnlineStorag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lumMod val="95000"/>
                </a:schemeClr>
              </a:solidFill>
              <a:latin typeface="Arial" panose="020B0604020202020204" pitchFamily="34" charset="0"/>
              <a:cs typeface="Arial" panose="020B0604020202020204" pitchFamily="34" charset="0"/>
            </a:endParaRPr>
          </a:p>
        </p:txBody>
      </p:sp>
      <p:sp>
        <p:nvSpPr>
          <p:cNvPr id="9" name="Rectangle 8"/>
          <p:cNvSpPr/>
          <p:nvPr/>
        </p:nvSpPr>
        <p:spPr>
          <a:xfrm>
            <a:off x="3186821" y="1821150"/>
            <a:ext cx="2363147" cy="430887"/>
          </a:xfrm>
          <a:prstGeom prst="rect">
            <a:avLst/>
          </a:prstGeom>
        </p:spPr>
        <p:txBody>
          <a:bodyPr wrap="none">
            <a:spAutoFit/>
          </a:bodyPr>
          <a:lstStyle/>
          <a:p>
            <a:pPr algn="ctr"/>
            <a:r>
              <a:rPr lang="en-US" sz="2200" b="1">
                <a:solidFill>
                  <a:schemeClr val="bg1">
                    <a:lumMod val="95000"/>
                  </a:schemeClr>
                </a:solidFill>
                <a:latin typeface="Arial" panose="020B0604020202020204" pitchFamily="34" charset="0"/>
                <a:cs typeface="Arial" panose="020B0604020202020204" pitchFamily="34" charset="0"/>
              </a:rPr>
              <a:t>KHỐI C</a:t>
            </a:r>
            <a:r>
              <a:rPr lang="vi-VN" sz="2200" b="1">
                <a:solidFill>
                  <a:schemeClr val="bg1">
                    <a:lumMod val="95000"/>
                  </a:schemeClr>
                </a:solidFill>
                <a:cs typeface="Arial" panose="020B0604020202020204" pitchFamily="34" charset="0"/>
              </a:rPr>
              <a:t>ẢM</a:t>
            </a:r>
            <a:r>
              <a:rPr lang="en-US" sz="2200" b="1">
                <a:solidFill>
                  <a:schemeClr val="bg1">
                    <a:lumMod val="95000"/>
                  </a:schemeClr>
                </a:solidFill>
                <a:latin typeface="Arial" panose="020B0604020202020204" pitchFamily="34" charset="0"/>
                <a:cs typeface="Arial" panose="020B0604020202020204" pitchFamily="34" charset="0"/>
              </a:rPr>
              <a:t> BIẾN</a:t>
            </a:r>
            <a:endParaRPr lang="en-US" sz="2200"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0378601"/>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96764" y="2444115"/>
            <a:ext cx="4693421" cy="1969770"/>
          </a:xfrm>
          <a:prstGeom prst="rect">
            <a:avLst/>
          </a:prstGeom>
        </p:spPr>
        <p:txBody>
          <a:bodyPr wrap="square">
            <a:spAutoFit/>
          </a:bodyPr>
          <a:lstStyle/>
          <a:p>
            <a:pPr algn="ctr"/>
            <a:endParaRPr lang="en-US" sz="2200" b="1">
              <a:solidFill>
                <a:schemeClr val="bg1">
                  <a:lumMod val="95000"/>
                </a:schemeClr>
              </a:solidFill>
              <a:latin typeface="Arial" panose="020B0604020202020204" pitchFamily="34" charset="0"/>
              <a:cs typeface="Arial" panose="020B0604020202020204" pitchFamily="34" charset="0"/>
            </a:endParaRPr>
          </a:p>
          <a:p>
            <a:pPr algn="ctr"/>
            <a:endParaRPr lang="en-US" sz="2000" b="1">
              <a:solidFill>
                <a:schemeClr val="bg1">
                  <a:lumMod val="95000"/>
                </a:schemeClr>
              </a:solidFill>
              <a:latin typeface="Arial" panose="020B0604020202020204" pitchFamily="34" charset="0"/>
              <a:cs typeface="Arial" panose="020B0604020202020204" pitchFamily="34" charset="0"/>
            </a:endParaRPr>
          </a:p>
          <a:p>
            <a:r>
              <a:rPr lang="en-US" sz="2000" b="1">
                <a:solidFill>
                  <a:schemeClr val="bg1">
                    <a:lumMod val="95000"/>
                  </a:schemeClr>
                </a:solidFill>
                <a:latin typeface="Arial" panose="020B0604020202020204" pitchFamily="34" charset="0"/>
                <a:cs typeface="Arial" panose="020B0604020202020204" pitchFamily="34" charset="0"/>
              </a:rPr>
              <a:t>Sử dụng c</a:t>
            </a:r>
            <a:r>
              <a:rPr lang="vi-VN" sz="2000" b="1">
                <a:solidFill>
                  <a:schemeClr val="bg1">
                    <a:lumMod val="95000"/>
                  </a:schemeClr>
                </a:solidFill>
                <a:latin typeface="Arial" panose="020B0604020202020204" pitchFamily="34" charset="0"/>
                <a:cs typeface="Arial" panose="020B0604020202020204" pitchFamily="34" charset="0"/>
              </a:rPr>
              <a:t>ảm</a:t>
            </a:r>
            <a:r>
              <a:rPr lang="en-US" sz="2000" b="1">
                <a:solidFill>
                  <a:schemeClr val="bg1">
                    <a:lumMod val="95000"/>
                  </a:schemeClr>
                </a:solidFill>
                <a:latin typeface="Arial" panose="020B0604020202020204" pitchFamily="34" charset="0"/>
                <a:cs typeface="Arial" panose="020B0604020202020204" pitchFamily="34" charset="0"/>
              </a:rPr>
              <a:t> biến góc MPU6050 kết nối với Arduino </a:t>
            </a:r>
            <a:r>
              <a:rPr lang="en-US" sz="2000" b="1">
                <a:solidFill>
                  <a:schemeClr val="bg1">
                    <a:lumMod val="95000"/>
                  </a:schemeClr>
                </a:solidFill>
                <a:latin typeface="Arial" panose="020B0604020202020204" pitchFamily="34" charset="0"/>
                <a:cs typeface="Arial" panose="020B0604020202020204" pitchFamily="34" charset="0"/>
              </a:rPr>
              <a:t>Uno </a:t>
            </a:r>
            <a:r>
              <a:rPr lang="en-US" sz="2000" b="1">
                <a:solidFill>
                  <a:schemeClr val="bg1">
                    <a:lumMod val="95000"/>
                  </a:schemeClr>
                </a:solidFill>
                <a:latin typeface="Arial" panose="020B0604020202020204" pitchFamily="34" charset="0"/>
                <a:cs typeface="Arial" panose="020B0604020202020204" pitchFamily="34" charset="0"/>
              </a:rPr>
              <a:t>làm nhiệm vụ cân bằng góc b</a:t>
            </a:r>
            <a:r>
              <a:rPr lang="vi-VN" sz="2000" b="1">
                <a:solidFill>
                  <a:schemeClr val="bg1">
                    <a:lumMod val="95000"/>
                  </a:schemeClr>
                </a:solidFill>
                <a:latin typeface="Arial" panose="020B0604020202020204" pitchFamily="34" charset="0"/>
                <a:cs typeface="Arial" panose="020B0604020202020204" pitchFamily="34" charset="0"/>
              </a:rPr>
              <a:t>ước</a:t>
            </a:r>
            <a:r>
              <a:rPr lang="en-US" sz="2000" b="1">
                <a:solidFill>
                  <a:schemeClr val="bg1">
                    <a:lumMod val="95000"/>
                  </a:schemeClr>
                </a:solidFill>
                <a:latin typeface="Arial" panose="020B0604020202020204" pitchFamily="34" charset="0"/>
                <a:cs typeface="Arial" panose="020B0604020202020204" pitchFamily="34" charset="0"/>
              </a:rPr>
              <a:t> 2 động c</a:t>
            </a:r>
            <a:r>
              <a:rPr lang="vi-VN" sz="2000" b="1">
                <a:solidFill>
                  <a:schemeClr val="bg1">
                    <a:lumMod val="95000"/>
                  </a:schemeClr>
                </a:solidFill>
                <a:latin typeface="Arial" panose="020B0604020202020204" pitchFamily="34" charset="0"/>
                <a:cs typeface="Arial" panose="020B0604020202020204" pitchFamily="34" charset="0"/>
              </a:rPr>
              <a:t>ơ</a:t>
            </a:r>
            <a:r>
              <a:rPr lang="en-US" sz="2000" b="1">
                <a:solidFill>
                  <a:schemeClr val="bg1">
                    <a:lumMod val="95000"/>
                  </a:schemeClr>
                </a:solidFill>
                <a:latin typeface="Arial" panose="020B0604020202020204" pitchFamily="34" charset="0"/>
                <a:cs typeface="Arial" panose="020B0604020202020204" pitchFamily="34" charset="0"/>
              </a:rPr>
              <a:t>, đồng th</a:t>
            </a:r>
            <a:r>
              <a:rPr lang="vi-VN" sz="2000" b="1">
                <a:solidFill>
                  <a:schemeClr val="bg1">
                    <a:lumMod val="95000"/>
                  </a:schemeClr>
                </a:solidFill>
                <a:latin typeface="Arial" panose="020B0604020202020204" pitchFamily="34" charset="0"/>
                <a:cs typeface="Arial" panose="020B0604020202020204" pitchFamily="34" charset="0"/>
              </a:rPr>
              <a:t>ời</a:t>
            </a:r>
            <a:r>
              <a:rPr lang="en-US" sz="2000" b="1">
                <a:solidFill>
                  <a:schemeClr val="bg1">
                    <a:lumMod val="95000"/>
                  </a:schemeClr>
                </a:solidFill>
                <a:latin typeface="Arial" panose="020B0604020202020204" pitchFamily="34" charset="0"/>
                <a:cs typeface="Arial" panose="020B0604020202020204" pitchFamily="34" charset="0"/>
              </a:rPr>
              <a:t> quay 90 độ.</a:t>
            </a:r>
          </a:p>
        </p:txBody>
      </p:sp>
      <p:sp>
        <p:nvSpPr>
          <p:cNvPr id="2" name="Rectangle 1"/>
          <p:cNvSpPr/>
          <p:nvPr/>
        </p:nvSpPr>
        <p:spPr>
          <a:xfrm>
            <a:off x="4143475" y="5088364"/>
            <a:ext cx="2887201" cy="923330"/>
          </a:xfrm>
          <a:prstGeom prst="rect">
            <a:avLst/>
          </a:prstGeom>
        </p:spPr>
        <p:txBody>
          <a:bodyPr wrap="square">
            <a:spAutoFit/>
          </a:bodyPr>
          <a:lstStyle/>
          <a:p>
            <a:r>
              <a:rPr lang="en-US">
                <a:solidFill>
                  <a:schemeClr val="bg1">
                    <a:lumMod val="95000"/>
                  </a:schemeClr>
                </a:solidFill>
                <a:latin typeface="Arial" panose="020B0604020202020204" pitchFamily="34" charset="0"/>
                <a:cs typeface="Arial" panose="020B0604020202020204" pitchFamily="34" charset="0"/>
              </a:rPr>
              <a:t>S</a:t>
            </a:r>
            <a:r>
              <a:rPr lang="vi-VN">
                <a:solidFill>
                  <a:schemeClr val="bg1">
                    <a:lumMod val="95000"/>
                  </a:schemeClr>
                </a:solidFill>
                <a:latin typeface="Arial" panose="020B0604020202020204" pitchFamily="34" charset="0"/>
                <a:cs typeface="Arial" panose="020B0604020202020204" pitchFamily="34" charset="0"/>
              </a:rPr>
              <a:t>ơ</a:t>
            </a:r>
            <a:r>
              <a:rPr lang="en-US">
                <a:solidFill>
                  <a:schemeClr val="bg1">
                    <a:lumMod val="95000"/>
                  </a:schemeClr>
                </a:solidFill>
                <a:latin typeface="Arial" panose="020B0604020202020204" pitchFamily="34" charset="0"/>
                <a:cs typeface="Arial" panose="020B0604020202020204" pitchFamily="34" charset="0"/>
              </a:rPr>
              <a:t> đồ kết nối gi</a:t>
            </a:r>
            <a:r>
              <a:rPr lang="vi-VN">
                <a:solidFill>
                  <a:schemeClr val="bg1">
                    <a:lumMod val="95000"/>
                  </a:schemeClr>
                </a:solidFill>
                <a:latin typeface="Arial" panose="020B0604020202020204" pitchFamily="34" charset="0"/>
                <a:cs typeface="Arial" panose="020B0604020202020204" pitchFamily="34" charset="0"/>
              </a:rPr>
              <a:t>ữa</a:t>
            </a:r>
            <a:r>
              <a:rPr lang="en-US">
                <a:solidFill>
                  <a:schemeClr val="bg1">
                    <a:lumMod val="95000"/>
                  </a:schemeClr>
                </a:solidFill>
                <a:latin typeface="Arial" panose="020B0604020202020204" pitchFamily="34" charset="0"/>
                <a:cs typeface="Arial" panose="020B0604020202020204" pitchFamily="34" charset="0"/>
              </a:rPr>
              <a:t> Arduino Mega v</a:t>
            </a:r>
            <a:r>
              <a:rPr lang="vi-VN">
                <a:solidFill>
                  <a:schemeClr val="bg1">
                    <a:lumMod val="95000"/>
                  </a:schemeClr>
                </a:solidFill>
                <a:latin typeface="Arial" panose="020B0604020202020204" pitchFamily="34" charset="0"/>
                <a:cs typeface="Arial" panose="020B0604020202020204" pitchFamily="34" charset="0"/>
              </a:rPr>
              <a:t>ới</a:t>
            </a:r>
            <a:r>
              <a:rPr lang="en-US">
                <a:solidFill>
                  <a:schemeClr val="bg1">
                    <a:lumMod val="95000"/>
                  </a:schemeClr>
                </a:solidFill>
                <a:latin typeface="Arial" panose="020B0604020202020204" pitchFamily="34" charset="0"/>
                <a:cs typeface="Arial" panose="020B0604020202020204" pitchFamily="34" charset="0"/>
              </a:rPr>
              <a:t> c</a:t>
            </a:r>
            <a:r>
              <a:rPr lang="vi-VN">
                <a:solidFill>
                  <a:schemeClr val="bg1">
                    <a:lumMod val="95000"/>
                  </a:schemeClr>
                </a:solidFill>
                <a:cs typeface="Arial" panose="020B0604020202020204" pitchFamily="34" charset="0"/>
              </a:rPr>
              <a:t>ảm</a:t>
            </a:r>
            <a:r>
              <a:rPr lang="en-US">
                <a:solidFill>
                  <a:schemeClr val="bg1">
                    <a:lumMod val="95000"/>
                  </a:schemeClr>
                </a:solidFill>
                <a:cs typeface="Arial" panose="020B0604020202020204" pitchFamily="34" charset="0"/>
              </a:rPr>
              <a:t> biến góc MPU6050</a:t>
            </a:r>
            <a:endParaRPr lang="en-US">
              <a:solidFill>
                <a:schemeClr val="bg1">
                  <a:lumMod val="95000"/>
                </a:schemeClr>
              </a:solidFill>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87549" y="-258492"/>
            <a:ext cx="12324945" cy="1281534"/>
          </a:xfrm>
          <a:prstGeom prst="rect">
            <a:avLst/>
          </a:prstGeom>
        </p:spPr>
      </p:pic>
      <p:sp>
        <p:nvSpPr>
          <p:cNvPr id="13" name="Pentagon 12"/>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1612360" y="6488668"/>
            <a:ext cx="444352" cy="400110"/>
          </a:xfrm>
          <a:prstGeom prst="rect">
            <a:avLst/>
          </a:prstGeom>
        </p:spPr>
        <p:txBody>
          <a:bodyPr wrap="none">
            <a:spAutoFit/>
          </a:bodyPr>
          <a:lstStyle/>
          <a:p>
            <a:r>
              <a:rPr lang="en-US" sz="2000" b="1"/>
              <a:t>18</a:t>
            </a:r>
          </a:p>
        </p:txBody>
      </p:sp>
      <p:pic>
        <p:nvPicPr>
          <p:cNvPr id="3" name="Picture 2" descr="Cảm Biến Gia Tốc MPU6050 TAE SHOP">
            <a:extLst>
              <a:ext uri="{FF2B5EF4-FFF2-40B4-BE49-F238E27FC236}">
                <a16:creationId xmlns:a16="http://schemas.microsoft.com/office/drawing/2014/main" id="{BB660392-BB42-44BC-B8DC-828CC90D0A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089" y="1932199"/>
            <a:ext cx="4563602" cy="2993602"/>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Stored Data 7"/>
          <p:cNvSpPr/>
          <p:nvPr/>
        </p:nvSpPr>
        <p:spPr>
          <a:xfrm rot="10800000">
            <a:off x="1247520" y="1932199"/>
            <a:ext cx="5083628" cy="685800"/>
          </a:xfrm>
          <a:prstGeom prst="flowChartOnlineStorag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lumMod val="95000"/>
                </a:schemeClr>
              </a:solidFill>
              <a:latin typeface="Arial" panose="020B0604020202020204" pitchFamily="34" charset="0"/>
              <a:cs typeface="Arial" panose="020B0604020202020204" pitchFamily="34" charset="0"/>
            </a:endParaRPr>
          </a:p>
        </p:txBody>
      </p:sp>
      <p:sp>
        <p:nvSpPr>
          <p:cNvPr id="9" name="Rectangle 8"/>
          <p:cNvSpPr/>
          <p:nvPr/>
        </p:nvSpPr>
        <p:spPr>
          <a:xfrm>
            <a:off x="2835067" y="2059655"/>
            <a:ext cx="2363147" cy="430887"/>
          </a:xfrm>
          <a:prstGeom prst="rect">
            <a:avLst/>
          </a:prstGeom>
        </p:spPr>
        <p:txBody>
          <a:bodyPr wrap="none">
            <a:spAutoFit/>
          </a:bodyPr>
          <a:lstStyle/>
          <a:p>
            <a:pPr algn="ctr"/>
            <a:r>
              <a:rPr lang="en-US" sz="2200" b="1">
                <a:solidFill>
                  <a:schemeClr val="bg1">
                    <a:lumMod val="95000"/>
                  </a:schemeClr>
                </a:solidFill>
                <a:latin typeface="Arial" panose="020B0604020202020204" pitchFamily="34" charset="0"/>
                <a:cs typeface="Arial" panose="020B0604020202020204" pitchFamily="34" charset="0"/>
              </a:rPr>
              <a:t>KHỐI C</a:t>
            </a:r>
            <a:r>
              <a:rPr lang="vi-VN" sz="2200" b="1">
                <a:solidFill>
                  <a:schemeClr val="bg1">
                    <a:lumMod val="95000"/>
                  </a:schemeClr>
                </a:solidFill>
                <a:cs typeface="Arial" panose="020B0604020202020204" pitchFamily="34" charset="0"/>
              </a:rPr>
              <a:t>ẢM</a:t>
            </a:r>
            <a:r>
              <a:rPr lang="en-US" sz="2200" b="1">
                <a:solidFill>
                  <a:schemeClr val="bg1">
                    <a:lumMod val="95000"/>
                  </a:schemeClr>
                </a:solidFill>
                <a:latin typeface="Arial" panose="020B0604020202020204" pitchFamily="34" charset="0"/>
                <a:cs typeface="Arial" panose="020B0604020202020204" pitchFamily="34" charset="0"/>
              </a:rPr>
              <a:t> BIẾN</a:t>
            </a:r>
            <a:endParaRPr lang="en-US" sz="2200"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055353"/>
      </p:ext>
    </p:extLst>
  </p:cSld>
  <p:clrMapOvr>
    <a:masterClrMapping/>
  </p:clrMapOvr>
  <p:transition spd="med">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c 38">
            <a:extLst>
              <a:ext uri="{FF2B5EF4-FFF2-40B4-BE49-F238E27FC236}">
                <a16:creationId xmlns:a16="http://schemas.microsoft.com/office/drawing/2014/main" id="{7E0A2826-8662-4C5F-8ECD-9228A0FA4B39}"/>
              </a:ext>
            </a:extLst>
          </p:cNvPr>
          <p:cNvSpPr/>
          <p:nvPr/>
        </p:nvSpPr>
        <p:spPr>
          <a:xfrm flipH="1">
            <a:off x="6882819" y="2053006"/>
            <a:ext cx="3970151" cy="3970151"/>
          </a:xfrm>
          <a:prstGeom prst="arc">
            <a:avLst>
              <a:gd name="adj1" fmla="val 16200000"/>
              <a:gd name="adj2" fmla="val 5433205"/>
            </a:avLst>
          </a:prstGeom>
          <a:ln w="53975">
            <a:gradFill>
              <a:gsLst>
                <a:gs pos="82000">
                  <a:srgbClr val="D9D9D9"/>
                </a:gs>
                <a:gs pos="0">
                  <a:schemeClr val="bg1">
                    <a:lumMod val="85000"/>
                    <a:alpha val="0"/>
                  </a:schemeClr>
                </a:gs>
                <a:gs pos="20000">
                  <a:schemeClr val="bg1">
                    <a:lumMod val="85000"/>
                  </a:schemeClr>
                </a:gs>
                <a:gs pos="100000">
                  <a:schemeClr val="bg1">
                    <a:lumMod val="85000"/>
                    <a:alpha val="0"/>
                  </a:schemeClr>
                </a:gs>
              </a:gsLst>
              <a:lin ang="54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700"/>
          </a:p>
        </p:txBody>
      </p:sp>
      <p:sp>
        <p:nvSpPr>
          <p:cNvPr id="3" name="Graphic 4">
            <a:extLst>
              <a:ext uri="{FF2B5EF4-FFF2-40B4-BE49-F238E27FC236}">
                <a16:creationId xmlns:a16="http://schemas.microsoft.com/office/drawing/2014/main" id="{4C4E4351-3005-4AD4-AE0F-779F2DFF1E47}"/>
              </a:ext>
            </a:extLst>
          </p:cNvPr>
          <p:cNvSpPr/>
          <p:nvPr/>
        </p:nvSpPr>
        <p:spPr>
          <a:xfrm flipH="1">
            <a:off x="7918579" y="2632925"/>
            <a:ext cx="2680192" cy="262658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chemeClr val="accent1"/>
          </a:solidFill>
          <a:ln w="9525" cap="flat">
            <a:noFill/>
            <a:prstDash val="solid"/>
            <a:miter/>
          </a:ln>
        </p:spPr>
        <p:txBody>
          <a:bodyPr rtlCol="0" anchor="ctr"/>
          <a:lstStyle/>
          <a:p>
            <a:endParaRPr lang="en-US"/>
          </a:p>
        </p:txBody>
      </p:sp>
      <p:sp>
        <p:nvSpPr>
          <p:cNvPr id="4" name="Oval 3">
            <a:extLst>
              <a:ext uri="{FF2B5EF4-FFF2-40B4-BE49-F238E27FC236}">
                <a16:creationId xmlns:a16="http://schemas.microsoft.com/office/drawing/2014/main" id="{C6150010-A241-40AE-B693-6CCF2FC60A07}"/>
              </a:ext>
            </a:extLst>
          </p:cNvPr>
          <p:cNvSpPr/>
          <p:nvPr/>
        </p:nvSpPr>
        <p:spPr>
          <a:xfrm flipH="1">
            <a:off x="8022482" y="2109971"/>
            <a:ext cx="216118" cy="21611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Oval 4">
            <a:extLst>
              <a:ext uri="{FF2B5EF4-FFF2-40B4-BE49-F238E27FC236}">
                <a16:creationId xmlns:a16="http://schemas.microsoft.com/office/drawing/2014/main" id="{297161C5-F4E8-4DC9-8CE1-BC5029AB46B7}"/>
              </a:ext>
            </a:extLst>
          </p:cNvPr>
          <p:cNvSpPr/>
          <p:nvPr/>
        </p:nvSpPr>
        <p:spPr>
          <a:xfrm flipH="1">
            <a:off x="5788266" y="1977109"/>
            <a:ext cx="549613" cy="5496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7" name="TextBox 6">
            <a:extLst>
              <a:ext uri="{FF2B5EF4-FFF2-40B4-BE49-F238E27FC236}">
                <a16:creationId xmlns:a16="http://schemas.microsoft.com/office/drawing/2014/main" id="{C3AFE997-4902-4F36-8E03-42657E90924A}"/>
              </a:ext>
            </a:extLst>
          </p:cNvPr>
          <p:cNvSpPr txBox="1"/>
          <p:nvPr/>
        </p:nvSpPr>
        <p:spPr>
          <a:xfrm flipH="1">
            <a:off x="1842271" y="2013353"/>
            <a:ext cx="4918279" cy="323165"/>
          </a:xfrm>
          <a:prstGeom prst="rect">
            <a:avLst/>
          </a:prstGeom>
          <a:noFill/>
        </p:spPr>
        <p:txBody>
          <a:bodyPr wrap="square" rtlCol="0">
            <a:spAutoFit/>
          </a:bodyPr>
          <a:lstStyle/>
          <a:p>
            <a:pPr algn="ctr"/>
            <a:r>
              <a:rPr lang="en-US" altLang="ko-KR" sz="1500" b="1" dirty="0">
                <a:latin typeface="Arial" panose="020B0604020202020204" pitchFamily="34" charset="0"/>
                <a:cs typeface="Arial" panose="020B0604020202020204" pitchFamily="34" charset="0"/>
              </a:rPr>
              <a:t>XE CÓ THỂ </a:t>
            </a:r>
            <a:r>
              <a:rPr lang="en-US" altLang="ko-KR" sz="1500" b="1">
                <a:latin typeface="Arial" panose="020B0604020202020204" pitchFamily="34" charset="0"/>
                <a:cs typeface="Arial" panose="020B0604020202020204" pitchFamily="34" charset="0"/>
              </a:rPr>
              <a:t>TỰ </a:t>
            </a:r>
            <a:r>
              <a:rPr lang="en-US" altLang="ko-KR" sz="1500" b="1" smtClean="0">
                <a:latin typeface="Arial" panose="020B0604020202020204" pitchFamily="34" charset="0"/>
                <a:cs typeface="Arial" panose="020B0604020202020204" pitchFamily="34" charset="0"/>
              </a:rPr>
              <a:t>HÀNH</a:t>
            </a:r>
            <a:endParaRPr lang="ko-KR" altLang="en-US" sz="15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10779195-C1F9-46F6-BBB0-AC6619C7A224}"/>
              </a:ext>
            </a:extLst>
          </p:cNvPr>
          <p:cNvSpPr/>
          <p:nvPr/>
        </p:nvSpPr>
        <p:spPr>
          <a:xfrm flipH="1">
            <a:off x="4816360" y="3803126"/>
            <a:ext cx="549613" cy="5496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13" name="Oval 12">
            <a:extLst>
              <a:ext uri="{FF2B5EF4-FFF2-40B4-BE49-F238E27FC236}">
                <a16:creationId xmlns:a16="http://schemas.microsoft.com/office/drawing/2014/main" id="{476F4CD0-08EC-4375-826C-A9E7EA1B4C50}"/>
              </a:ext>
            </a:extLst>
          </p:cNvPr>
          <p:cNvSpPr/>
          <p:nvPr/>
        </p:nvSpPr>
        <p:spPr>
          <a:xfrm flipH="1">
            <a:off x="5805657" y="5615715"/>
            <a:ext cx="549613" cy="5496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17" name="Oval 16">
            <a:extLst>
              <a:ext uri="{FF2B5EF4-FFF2-40B4-BE49-F238E27FC236}">
                <a16:creationId xmlns:a16="http://schemas.microsoft.com/office/drawing/2014/main" id="{8D80F9A0-6C85-4B37-922B-5F9E59754C20}"/>
              </a:ext>
            </a:extLst>
          </p:cNvPr>
          <p:cNvSpPr/>
          <p:nvPr/>
        </p:nvSpPr>
        <p:spPr>
          <a:xfrm flipH="1">
            <a:off x="5100555" y="2879927"/>
            <a:ext cx="549613" cy="54961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solidFill>
                <a:schemeClr val="tx1">
                  <a:lumMod val="75000"/>
                  <a:lumOff val="25000"/>
                </a:schemeClr>
              </a:solidFill>
            </a:endParaRPr>
          </a:p>
        </p:txBody>
      </p:sp>
      <p:sp>
        <p:nvSpPr>
          <p:cNvPr id="20" name="TextBox 19">
            <a:extLst>
              <a:ext uri="{FF2B5EF4-FFF2-40B4-BE49-F238E27FC236}">
                <a16:creationId xmlns:a16="http://schemas.microsoft.com/office/drawing/2014/main" id="{7207761B-348A-4E99-AD22-F60950E443B8}"/>
              </a:ext>
            </a:extLst>
          </p:cNvPr>
          <p:cNvSpPr txBox="1"/>
          <p:nvPr/>
        </p:nvSpPr>
        <p:spPr>
          <a:xfrm flipH="1">
            <a:off x="1189118" y="4865217"/>
            <a:ext cx="4616539" cy="323165"/>
          </a:xfrm>
          <a:prstGeom prst="rect">
            <a:avLst/>
          </a:prstGeom>
          <a:noFill/>
        </p:spPr>
        <p:txBody>
          <a:bodyPr wrap="square" rtlCol="0">
            <a:spAutoFit/>
          </a:bodyPr>
          <a:lstStyle/>
          <a:p>
            <a:pPr algn="ctr"/>
            <a:r>
              <a:rPr lang="en-US" altLang="ko-KR" sz="1500" b="1" dirty="0">
                <a:solidFill>
                  <a:schemeClr val="tx1">
                    <a:lumMod val="75000"/>
                    <a:lumOff val="25000"/>
                  </a:schemeClr>
                </a:solidFill>
                <a:latin typeface="Arial" panose="020B0604020202020204" pitchFamily="34" charset="0"/>
                <a:cs typeface="Arial" panose="020B0604020202020204" pitchFamily="34" charset="0"/>
              </a:rPr>
              <a:t>CÓ KHỐI L</a:t>
            </a:r>
            <a:r>
              <a:rPr lang="vi-VN" altLang="ko-KR" sz="1500" b="1" dirty="0">
                <a:solidFill>
                  <a:schemeClr val="tx1">
                    <a:lumMod val="75000"/>
                    <a:lumOff val="25000"/>
                  </a:schemeClr>
                </a:solidFill>
                <a:latin typeface="Arial" panose="020B0604020202020204" pitchFamily="34" charset="0"/>
                <a:cs typeface="Arial" panose="020B0604020202020204" pitchFamily="34" charset="0"/>
              </a:rPr>
              <a:t>ƯỢNG</a:t>
            </a:r>
            <a:r>
              <a:rPr lang="en-US" altLang="ko-KR" sz="1500" b="1" dirty="0">
                <a:solidFill>
                  <a:schemeClr val="tx1">
                    <a:lumMod val="75000"/>
                    <a:lumOff val="25000"/>
                  </a:schemeClr>
                </a:solidFill>
                <a:latin typeface="Arial" panose="020B0604020202020204" pitchFamily="34" charset="0"/>
                <a:cs typeface="Arial" panose="020B0604020202020204" pitchFamily="34" charset="0"/>
              </a:rPr>
              <a:t> </a:t>
            </a:r>
            <a:r>
              <a:rPr lang="en-US" altLang="ko-KR" sz="1500" b="1">
                <a:solidFill>
                  <a:schemeClr val="tx1">
                    <a:lumMod val="75000"/>
                    <a:lumOff val="25000"/>
                  </a:schemeClr>
                </a:solidFill>
                <a:latin typeface="Arial" panose="020B0604020202020204" pitchFamily="34" charset="0"/>
                <a:cs typeface="Arial" panose="020B0604020202020204" pitchFamily="34" charset="0"/>
              </a:rPr>
              <a:t>GỌN </a:t>
            </a:r>
            <a:r>
              <a:rPr lang="en-US" altLang="ko-KR" sz="1500" b="1" smtClean="0">
                <a:solidFill>
                  <a:schemeClr val="tx1">
                    <a:lumMod val="75000"/>
                    <a:lumOff val="25000"/>
                  </a:schemeClr>
                </a:solidFill>
                <a:latin typeface="Arial" panose="020B0604020202020204" pitchFamily="34" charset="0"/>
                <a:cs typeface="Arial" panose="020B0604020202020204" pitchFamily="34" charset="0"/>
              </a:rPr>
              <a:t>NHẸ</a:t>
            </a:r>
            <a:endParaRPr lang="ko-KR" altLang="en-US" sz="1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96C9C49C-244A-4B48-BB07-7FB35C787A7B}"/>
              </a:ext>
            </a:extLst>
          </p:cNvPr>
          <p:cNvSpPr/>
          <p:nvPr/>
        </p:nvSpPr>
        <p:spPr>
          <a:xfrm flipH="1">
            <a:off x="5041909" y="4721249"/>
            <a:ext cx="549613" cy="54961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lumMod val="75000"/>
                  <a:lumOff val="25000"/>
                </a:schemeClr>
              </a:solidFill>
            </a:endParaRPr>
          </a:p>
        </p:txBody>
      </p:sp>
      <p:sp>
        <p:nvSpPr>
          <p:cNvPr id="24" name="TextBox 23">
            <a:extLst>
              <a:ext uri="{FF2B5EF4-FFF2-40B4-BE49-F238E27FC236}">
                <a16:creationId xmlns:a16="http://schemas.microsoft.com/office/drawing/2014/main" id="{F2367A6D-04E0-4AA2-A36A-2E7DEDD21AA0}"/>
              </a:ext>
            </a:extLst>
          </p:cNvPr>
          <p:cNvSpPr txBox="1"/>
          <p:nvPr/>
        </p:nvSpPr>
        <p:spPr>
          <a:xfrm flipH="1">
            <a:off x="1975038" y="2947731"/>
            <a:ext cx="4094504" cy="323165"/>
          </a:xfrm>
          <a:prstGeom prst="rect">
            <a:avLst/>
          </a:prstGeom>
          <a:noFill/>
        </p:spPr>
        <p:txBody>
          <a:bodyPr wrap="square" rtlCol="0">
            <a:spAutoFit/>
          </a:bodyPr>
          <a:lstStyle/>
          <a:p>
            <a:pPr algn="ctr"/>
            <a:r>
              <a:rPr lang="en-US" altLang="ko-KR" sz="1500" b="1">
                <a:solidFill>
                  <a:schemeClr val="tx1">
                    <a:lumMod val="75000"/>
                    <a:lumOff val="25000"/>
                  </a:schemeClr>
                </a:solidFill>
                <a:latin typeface="Arial" panose="020B0604020202020204" pitchFamily="34" charset="0"/>
                <a:cs typeface="Arial" panose="020B0604020202020204" pitchFamily="34" charset="0"/>
              </a:rPr>
              <a:t>SỬ DỤNG </a:t>
            </a:r>
            <a:r>
              <a:rPr lang="en-US" altLang="ko-KR" sz="1500" b="1" smtClean="0">
                <a:solidFill>
                  <a:schemeClr val="tx1">
                    <a:lumMod val="75000"/>
                    <a:lumOff val="25000"/>
                  </a:schemeClr>
                </a:solidFill>
                <a:latin typeface="Arial" panose="020B0604020202020204" pitchFamily="34" charset="0"/>
                <a:cs typeface="Arial" panose="020B0604020202020204" pitchFamily="34" charset="0"/>
              </a:rPr>
              <a:t>IOT</a:t>
            </a:r>
            <a:endParaRPr lang="ko-KR" altLang="en-US" sz="1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C08EB5F7-2BF1-425F-9FE0-4DB072808ACC}"/>
              </a:ext>
            </a:extLst>
          </p:cNvPr>
          <p:cNvSpPr/>
          <p:nvPr/>
        </p:nvSpPr>
        <p:spPr>
          <a:xfrm flipH="1">
            <a:off x="6993426" y="3028095"/>
            <a:ext cx="216118" cy="2161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6" name="Oval 25">
            <a:extLst>
              <a:ext uri="{FF2B5EF4-FFF2-40B4-BE49-F238E27FC236}">
                <a16:creationId xmlns:a16="http://schemas.microsoft.com/office/drawing/2014/main" id="{BE3A8781-0799-4F9D-B3FB-EF3D78C56C97}"/>
              </a:ext>
            </a:extLst>
          </p:cNvPr>
          <p:cNvSpPr/>
          <p:nvPr/>
        </p:nvSpPr>
        <p:spPr>
          <a:xfrm flipH="1">
            <a:off x="6760550" y="3946217"/>
            <a:ext cx="216118" cy="2161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7" name="Oval 26">
            <a:extLst>
              <a:ext uri="{FF2B5EF4-FFF2-40B4-BE49-F238E27FC236}">
                <a16:creationId xmlns:a16="http://schemas.microsoft.com/office/drawing/2014/main" id="{367BBC88-3979-4C87-AD97-EFBA350194D3}"/>
              </a:ext>
            </a:extLst>
          </p:cNvPr>
          <p:cNvSpPr/>
          <p:nvPr/>
        </p:nvSpPr>
        <p:spPr>
          <a:xfrm flipH="1">
            <a:off x="7013878" y="4864341"/>
            <a:ext cx="216118" cy="21611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8" name="Oval 27">
            <a:extLst>
              <a:ext uri="{FF2B5EF4-FFF2-40B4-BE49-F238E27FC236}">
                <a16:creationId xmlns:a16="http://schemas.microsoft.com/office/drawing/2014/main" id="{4331C00F-62C0-4B7A-B4A2-51E59FC7DBFF}"/>
              </a:ext>
            </a:extLst>
          </p:cNvPr>
          <p:cNvSpPr/>
          <p:nvPr/>
        </p:nvSpPr>
        <p:spPr>
          <a:xfrm flipH="1">
            <a:off x="8022482" y="5782463"/>
            <a:ext cx="216118" cy="21611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cxnSp>
        <p:nvCxnSpPr>
          <p:cNvPr id="29" name="Straight Connector 28">
            <a:extLst>
              <a:ext uri="{FF2B5EF4-FFF2-40B4-BE49-F238E27FC236}">
                <a16:creationId xmlns:a16="http://schemas.microsoft.com/office/drawing/2014/main" id="{C1074C65-F3DF-4063-B704-263954B9D92F}"/>
              </a:ext>
            </a:extLst>
          </p:cNvPr>
          <p:cNvCxnSpPr>
            <a:cxnSpLocks/>
          </p:cNvCxnSpPr>
          <p:nvPr/>
        </p:nvCxnSpPr>
        <p:spPr>
          <a:xfrm flipH="1">
            <a:off x="6626618" y="2218078"/>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120593-EBA9-4085-A4BE-56CE63874ED2}"/>
              </a:ext>
            </a:extLst>
          </p:cNvPr>
          <p:cNvCxnSpPr>
            <a:cxnSpLocks/>
          </p:cNvCxnSpPr>
          <p:nvPr/>
        </p:nvCxnSpPr>
        <p:spPr>
          <a:xfrm flipH="1">
            <a:off x="5764242" y="3136201"/>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B14C15C-FE65-4F93-B089-3D1FAD5374D8}"/>
              </a:ext>
            </a:extLst>
          </p:cNvPr>
          <p:cNvCxnSpPr>
            <a:cxnSpLocks/>
          </p:cNvCxnSpPr>
          <p:nvPr/>
        </p:nvCxnSpPr>
        <p:spPr>
          <a:xfrm flipH="1">
            <a:off x="5522838" y="4054324"/>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1F5839-AE34-4983-95D5-6D9987EDC886}"/>
              </a:ext>
            </a:extLst>
          </p:cNvPr>
          <p:cNvCxnSpPr>
            <a:cxnSpLocks/>
          </p:cNvCxnSpPr>
          <p:nvPr/>
        </p:nvCxnSpPr>
        <p:spPr>
          <a:xfrm flipH="1">
            <a:off x="5762276" y="4972447"/>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D0D08D4-C9F6-43C9-A062-3C4424A925CA}"/>
              </a:ext>
            </a:extLst>
          </p:cNvPr>
          <p:cNvCxnSpPr>
            <a:cxnSpLocks/>
          </p:cNvCxnSpPr>
          <p:nvPr/>
        </p:nvCxnSpPr>
        <p:spPr>
          <a:xfrm flipH="1">
            <a:off x="6688532" y="5890570"/>
            <a:ext cx="1080470" cy="1"/>
          </a:xfrm>
          <a:prstGeom prst="line">
            <a:avLst/>
          </a:prstGeom>
          <a:ln w="19050">
            <a:solidFill>
              <a:schemeClr val="bg1">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5" name="Freeform 18">
            <a:extLst>
              <a:ext uri="{FF2B5EF4-FFF2-40B4-BE49-F238E27FC236}">
                <a16:creationId xmlns:a16="http://schemas.microsoft.com/office/drawing/2014/main" id="{6616C10E-D7D3-43EE-8D66-C0012CB4F4DE}"/>
              </a:ext>
            </a:extLst>
          </p:cNvPr>
          <p:cNvSpPr/>
          <p:nvPr/>
        </p:nvSpPr>
        <p:spPr>
          <a:xfrm flipH="1">
            <a:off x="5902537" y="5746921"/>
            <a:ext cx="355852" cy="287199"/>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7" name="Rounded Rectangle 25">
            <a:extLst>
              <a:ext uri="{FF2B5EF4-FFF2-40B4-BE49-F238E27FC236}">
                <a16:creationId xmlns:a16="http://schemas.microsoft.com/office/drawing/2014/main" id="{D3C53ADE-C1D2-4D23-B4D1-2347C61E8EE8}"/>
              </a:ext>
            </a:extLst>
          </p:cNvPr>
          <p:cNvSpPr/>
          <p:nvPr/>
        </p:nvSpPr>
        <p:spPr>
          <a:xfrm flipH="1">
            <a:off x="5152766" y="4861190"/>
            <a:ext cx="343140" cy="251467"/>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8" name="Block Arc 25">
            <a:extLst>
              <a:ext uri="{FF2B5EF4-FFF2-40B4-BE49-F238E27FC236}">
                <a16:creationId xmlns:a16="http://schemas.microsoft.com/office/drawing/2014/main" id="{E6F50AF1-DAB1-4DF1-859C-EE3DE78CDEE2}"/>
              </a:ext>
            </a:extLst>
          </p:cNvPr>
          <p:cNvSpPr>
            <a:spLocks noChangeAspect="1"/>
          </p:cNvSpPr>
          <p:nvPr/>
        </p:nvSpPr>
        <p:spPr>
          <a:xfrm flipH="1">
            <a:off x="4965937" y="3897859"/>
            <a:ext cx="236253" cy="341315"/>
          </a:xfrm>
          <a:custGeom>
            <a:avLst/>
            <a:gdLst/>
            <a:ahLst/>
            <a:cxnLst/>
            <a:rect l="l" t="t" r="r" b="b"/>
            <a:pathLst>
              <a:path w="2215656" h="3200962">
                <a:moveTo>
                  <a:pt x="1107829" y="2097026"/>
                </a:moveTo>
                <a:cubicBezTo>
                  <a:pt x="1025315" y="2097026"/>
                  <a:pt x="958423" y="2163918"/>
                  <a:pt x="958423" y="2246432"/>
                </a:cubicBezTo>
                <a:cubicBezTo>
                  <a:pt x="958423" y="2302715"/>
                  <a:pt x="989546" y="2351730"/>
                  <a:pt x="1036590" y="2375275"/>
                </a:cubicBezTo>
                <a:lnTo>
                  <a:pt x="985422" y="2684898"/>
                </a:lnTo>
                <a:lnTo>
                  <a:pt x="1230236" y="2684898"/>
                </a:lnTo>
                <a:lnTo>
                  <a:pt x="1179068" y="2375275"/>
                </a:lnTo>
                <a:cubicBezTo>
                  <a:pt x="1226112" y="2351730"/>
                  <a:pt x="1257234" y="2302715"/>
                  <a:pt x="1257234" y="2246432"/>
                </a:cubicBezTo>
                <a:cubicBezTo>
                  <a:pt x="1257234" y="2163918"/>
                  <a:pt x="1190343" y="2097026"/>
                  <a:pt x="1107829" y="2097026"/>
                </a:cubicBezTo>
                <a:close/>
                <a:moveTo>
                  <a:pt x="1102513" y="266871"/>
                </a:moveTo>
                <a:cubicBezTo>
                  <a:pt x="874876" y="269781"/>
                  <a:pt x="691868" y="455143"/>
                  <a:pt x="691868" y="682798"/>
                </a:cubicBezTo>
                <a:lnTo>
                  <a:pt x="690469" y="682798"/>
                </a:lnTo>
                <a:lnTo>
                  <a:pt x="690469" y="1580962"/>
                </a:lnTo>
                <a:lnTo>
                  <a:pt x="1525188" y="1580962"/>
                </a:lnTo>
                <a:lnTo>
                  <a:pt x="1525188" y="672127"/>
                </a:lnTo>
                <a:lnTo>
                  <a:pt x="1523654" y="672166"/>
                </a:lnTo>
                <a:cubicBezTo>
                  <a:pt x="1517835" y="444585"/>
                  <a:pt x="1330149" y="263961"/>
                  <a:pt x="1102513" y="266871"/>
                </a:cubicBezTo>
                <a:close/>
                <a:moveTo>
                  <a:pt x="1099102" y="56"/>
                </a:moveTo>
                <a:cubicBezTo>
                  <a:pt x="1472767" y="-4720"/>
                  <a:pt x="1780852" y="291773"/>
                  <a:pt x="1790404" y="665346"/>
                </a:cubicBezTo>
                <a:lnTo>
                  <a:pt x="1742843" y="666562"/>
                </a:lnTo>
                <a:lnTo>
                  <a:pt x="1790627" y="666562"/>
                </a:lnTo>
                <a:lnTo>
                  <a:pt x="1790627" y="1580962"/>
                </a:lnTo>
                <a:lnTo>
                  <a:pt x="2041344" y="1580962"/>
                </a:lnTo>
                <a:cubicBezTo>
                  <a:pt x="2137614" y="1580962"/>
                  <a:pt x="2215656" y="1659004"/>
                  <a:pt x="2215656" y="1755274"/>
                </a:cubicBezTo>
                <a:lnTo>
                  <a:pt x="2215656" y="3026650"/>
                </a:lnTo>
                <a:cubicBezTo>
                  <a:pt x="2215656" y="3122920"/>
                  <a:pt x="2137614" y="3200962"/>
                  <a:pt x="2041344" y="3200962"/>
                </a:cubicBezTo>
                <a:lnTo>
                  <a:pt x="174312" y="3200962"/>
                </a:lnTo>
                <a:cubicBezTo>
                  <a:pt x="78042" y="3200962"/>
                  <a:pt x="0" y="3122920"/>
                  <a:pt x="0" y="3026650"/>
                </a:cubicBezTo>
                <a:lnTo>
                  <a:pt x="0" y="1755274"/>
                </a:lnTo>
                <a:cubicBezTo>
                  <a:pt x="0" y="1659004"/>
                  <a:pt x="78042" y="1580962"/>
                  <a:pt x="174312" y="1580962"/>
                </a:cubicBezTo>
                <a:lnTo>
                  <a:pt x="425030" y="1580962"/>
                </a:lnTo>
                <a:lnTo>
                  <a:pt x="425030" y="676764"/>
                </a:lnTo>
                <a:lnTo>
                  <a:pt x="425634" y="676764"/>
                </a:lnTo>
                <a:cubicBezTo>
                  <a:pt x="428273" y="305830"/>
                  <a:pt x="727452" y="4806"/>
                  <a:pt x="1099102" y="5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solidFill>
                <a:schemeClr val="tx1"/>
              </a:solidFill>
            </a:endParaRPr>
          </a:p>
        </p:txBody>
      </p:sp>
      <p:sp>
        <p:nvSpPr>
          <p:cNvPr id="46" name="TextBox 45">
            <a:extLst>
              <a:ext uri="{FF2B5EF4-FFF2-40B4-BE49-F238E27FC236}">
                <a16:creationId xmlns:a16="http://schemas.microsoft.com/office/drawing/2014/main" id="{F2367A6D-04E0-4AA2-A36A-2E7DEDD21AA0}"/>
              </a:ext>
            </a:extLst>
          </p:cNvPr>
          <p:cNvSpPr txBox="1"/>
          <p:nvPr/>
        </p:nvSpPr>
        <p:spPr>
          <a:xfrm flipH="1">
            <a:off x="1839882" y="3928714"/>
            <a:ext cx="3594137" cy="323165"/>
          </a:xfrm>
          <a:prstGeom prst="rect">
            <a:avLst/>
          </a:prstGeom>
          <a:noFill/>
        </p:spPr>
        <p:txBody>
          <a:bodyPr wrap="square" rtlCol="0">
            <a:spAutoFit/>
          </a:bodyPr>
          <a:lstStyle/>
          <a:p>
            <a:pPr algn="ctr"/>
            <a:r>
              <a:rPr lang="en-US" altLang="ko-KR" sz="1500" b="1">
                <a:solidFill>
                  <a:schemeClr val="tx1">
                    <a:lumMod val="75000"/>
                    <a:lumOff val="25000"/>
                  </a:schemeClr>
                </a:solidFill>
                <a:latin typeface="Arial" panose="020B0604020202020204" pitchFamily="34" charset="0"/>
                <a:cs typeface="Arial" panose="020B0604020202020204" pitchFamily="34" charset="0"/>
              </a:rPr>
              <a:t>LẬP TRÌNH </a:t>
            </a:r>
            <a:r>
              <a:rPr lang="en-US" altLang="ko-KR" sz="1500" b="1">
                <a:solidFill>
                  <a:schemeClr val="tx1">
                    <a:lumMod val="75000"/>
                    <a:lumOff val="25000"/>
                  </a:schemeClr>
                </a:solidFill>
                <a:latin typeface="Arial" panose="020B0604020202020204" pitchFamily="34" charset="0"/>
                <a:cs typeface="Arial" panose="020B0604020202020204" pitchFamily="34" charset="0"/>
              </a:rPr>
              <a:t>RTOS</a:t>
            </a:r>
            <a:endParaRPr lang="ko-KR" altLang="en-US" sz="1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7207761B-348A-4E99-AD22-F60950E443B8}"/>
              </a:ext>
            </a:extLst>
          </p:cNvPr>
          <p:cNvSpPr txBox="1"/>
          <p:nvPr/>
        </p:nvSpPr>
        <p:spPr>
          <a:xfrm flipH="1">
            <a:off x="2108469" y="5746921"/>
            <a:ext cx="3638070" cy="323165"/>
          </a:xfrm>
          <a:prstGeom prst="rect">
            <a:avLst/>
          </a:prstGeom>
          <a:noFill/>
        </p:spPr>
        <p:txBody>
          <a:bodyPr wrap="square" rtlCol="0">
            <a:spAutoFit/>
          </a:bodyPr>
          <a:lstStyle/>
          <a:p>
            <a:pPr algn="ctr"/>
            <a:r>
              <a:rPr lang="en-US" altLang="ko-KR" sz="1500" b="1">
                <a:solidFill>
                  <a:schemeClr val="tx1">
                    <a:lumMod val="75000"/>
                    <a:lumOff val="25000"/>
                  </a:schemeClr>
                </a:solidFill>
                <a:latin typeface="Arial" panose="020B0604020202020204" pitchFamily="34" charset="0"/>
                <a:cs typeface="Arial" panose="020B0604020202020204" pitchFamily="34" charset="0"/>
              </a:rPr>
              <a:t>VỪA </a:t>
            </a:r>
            <a:r>
              <a:rPr lang="en-US" altLang="ko-KR" sz="1500" b="1" dirty="0">
                <a:solidFill>
                  <a:schemeClr val="tx1">
                    <a:lumMod val="75000"/>
                    <a:lumOff val="25000"/>
                  </a:schemeClr>
                </a:solidFill>
                <a:latin typeface="Arial" panose="020B0604020202020204" pitchFamily="34" charset="0"/>
                <a:cs typeface="Arial" panose="020B0604020202020204" pitchFamily="34" charset="0"/>
              </a:rPr>
              <a:t>Ý KHÁCH HÀNG (THẦY THANH)</a:t>
            </a:r>
            <a:endParaRPr lang="ko-KR" altLang="en-US" sz="15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49" name="Rectangle 18">
            <a:extLst>
              <a:ext uri="{FF2B5EF4-FFF2-40B4-BE49-F238E27FC236}">
                <a16:creationId xmlns:a16="http://schemas.microsoft.com/office/drawing/2014/main" id="{D8BFBE69-EC90-491A-A905-789398F4B3A8}"/>
              </a:ext>
            </a:extLst>
          </p:cNvPr>
          <p:cNvSpPr/>
          <p:nvPr/>
        </p:nvSpPr>
        <p:spPr>
          <a:xfrm>
            <a:off x="5188290" y="2995946"/>
            <a:ext cx="403231" cy="355029"/>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0" name="Rounded Rectangle 25">
            <a:extLst>
              <a:ext uri="{FF2B5EF4-FFF2-40B4-BE49-F238E27FC236}">
                <a16:creationId xmlns:a16="http://schemas.microsoft.com/office/drawing/2014/main" id="{52251A18-A73B-4A26-9FEC-6B831E23205B}"/>
              </a:ext>
            </a:extLst>
          </p:cNvPr>
          <p:cNvSpPr/>
          <p:nvPr/>
        </p:nvSpPr>
        <p:spPr>
          <a:xfrm>
            <a:off x="5864108" y="2091918"/>
            <a:ext cx="404710" cy="303710"/>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nvGrpSpPr>
          <p:cNvPr id="51" name="Graphic 175">
            <a:extLst>
              <a:ext uri="{FF2B5EF4-FFF2-40B4-BE49-F238E27FC236}">
                <a16:creationId xmlns:a16="http://schemas.microsoft.com/office/drawing/2014/main" id="{4ABD8590-81DC-4622-8394-AE55C205B681}"/>
              </a:ext>
            </a:extLst>
          </p:cNvPr>
          <p:cNvGrpSpPr/>
          <p:nvPr/>
        </p:nvGrpSpPr>
        <p:grpSpPr>
          <a:xfrm>
            <a:off x="8394031" y="3168218"/>
            <a:ext cx="1523250" cy="1551652"/>
            <a:chOff x="2729766" y="0"/>
            <a:chExt cx="6732468" cy="6858000"/>
          </a:xfrm>
          <a:solidFill>
            <a:schemeClr val="accent4"/>
          </a:solidFill>
        </p:grpSpPr>
        <p:sp>
          <p:nvSpPr>
            <p:cNvPr id="52" name="Freeform: Shape 40">
              <a:extLst>
                <a:ext uri="{FF2B5EF4-FFF2-40B4-BE49-F238E27FC236}">
                  <a16:creationId xmlns:a16="http://schemas.microsoft.com/office/drawing/2014/main" id="{5F6BC158-4017-4843-9FBF-8C22E0D28762}"/>
                </a:ext>
              </a:extLst>
            </p:cNvPr>
            <p:cNvSpPr/>
            <p:nvPr/>
          </p:nvSpPr>
          <p:spPr>
            <a:xfrm>
              <a:off x="4798397" y="2642113"/>
              <a:ext cx="3409179" cy="1725071"/>
            </a:xfrm>
            <a:custGeom>
              <a:avLst/>
              <a:gdLst>
                <a:gd name="connsiteX0" fmla="*/ 0 w 3409179"/>
                <a:gd name="connsiteY0" fmla="*/ 0 h 1725071"/>
                <a:gd name="connsiteX1" fmla="*/ 3409179 w 3409179"/>
                <a:gd name="connsiteY1" fmla="*/ 0 h 1725071"/>
                <a:gd name="connsiteX2" fmla="*/ 3409179 w 3409179"/>
                <a:gd name="connsiteY2" fmla="*/ 1725071 h 1725071"/>
                <a:gd name="connsiteX3" fmla="*/ 0 w 3409179"/>
                <a:gd name="connsiteY3" fmla="*/ 1725071 h 1725071"/>
              </a:gdLst>
              <a:ahLst/>
              <a:cxnLst>
                <a:cxn ang="0">
                  <a:pos x="connsiteX0" y="connsiteY0"/>
                </a:cxn>
                <a:cxn ang="0">
                  <a:pos x="connsiteX1" y="connsiteY1"/>
                </a:cxn>
                <a:cxn ang="0">
                  <a:pos x="connsiteX2" y="connsiteY2"/>
                </a:cxn>
                <a:cxn ang="0">
                  <a:pos x="connsiteX3" y="connsiteY3"/>
                </a:cxn>
              </a:cxnLst>
              <a:rect l="l" t="t" r="r" b="b"/>
              <a:pathLst>
                <a:path w="3409179" h="1725071">
                  <a:moveTo>
                    <a:pt x="0" y="0"/>
                  </a:moveTo>
                  <a:lnTo>
                    <a:pt x="3409179" y="0"/>
                  </a:lnTo>
                  <a:lnTo>
                    <a:pt x="3409179" y="1725071"/>
                  </a:lnTo>
                  <a:lnTo>
                    <a:pt x="0" y="1725071"/>
                  </a:lnTo>
                  <a:close/>
                </a:path>
              </a:pathLst>
            </a:custGeom>
            <a:solidFill>
              <a:schemeClr val="accent6"/>
            </a:solidFill>
            <a:ln w="6599" cap="flat">
              <a:noFill/>
              <a:prstDash val="solid"/>
              <a:miter/>
            </a:ln>
          </p:spPr>
          <p:txBody>
            <a:bodyPr rtlCol="0" anchor="ctr"/>
            <a:lstStyle/>
            <a:p>
              <a:endParaRPr lang="en-US"/>
            </a:p>
          </p:txBody>
        </p:sp>
        <p:grpSp>
          <p:nvGrpSpPr>
            <p:cNvPr id="53" name="Graphic 175">
              <a:extLst>
                <a:ext uri="{FF2B5EF4-FFF2-40B4-BE49-F238E27FC236}">
                  <a16:creationId xmlns:a16="http://schemas.microsoft.com/office/drawing/2014/main" id="{3362B7B9-BB28-4974-8594-6C05B53D9832}"/>
                </a:ext>
              </a:extLst>
            </p:cNvPr>
            <p:cNvGrpSpPr/>
            <p:nvPr/>
          </p:nvGrpSpPr>
          <p:grpSpPr>
            <a:xfrm>
              <a:off x="2729515" y="94"/>
              <a:ext cx="6734700" cy="6857244"/>
              <a:chOff x="2729515" y="94"/>
              <a:chExt cx="6734700" cy="6857244"/>
            </a:xfrm>
            <a:grpFill/>
          </p:grpSpPr>
          <p:sp>
            <p:nvSpPr>
              <p:cNvPr id="54" name="Freeform: Shape 42">
                <a:extLst>
                  <a:ext uri="{FF2B5EF4-FFF2-40B4-BE49-F238E27FC236}">
                    <a16:creationId xmlns:a16="http://schemas.microsoft.com/office/drawing/2014/main" id="{91C8370D-D151-4D77-9B17-257969E8265C}"/>
                  </a:ext>
                </a:extLst>
              </p:cNvPr>
              <p:cNvSpPr/>
              <p:nvPr/>
            </p:nvSpPr>
            <p:spPr>
              <a:xfrm>
                <a:off x="5552518" y="4176739"/>
                <a:ext cx="1022414" cy="2680599"/>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5" name="Freeform: Shape 43">
                <a:extLst>
                  <a:ext uri="{FF2B5EF4-FFF2-40B4-BE49-F238E27FC236}">
                    <a16:creationId xmlns:a16="http://schemas.microsoft.com/office/drawing/2014/main" id="{35FD0D3C-B655-4708-9DD6-4951A8FBD9CC}"/>
                  </a:ext>
                </a:extLst>
              </p:cNvPr>
              <p:cNvSpPr/>
              <p:nvPr/>
            </p:nvSpPr>
            <p:spPr>
              <a:xfrm>
                <a:off x="8052384" y="3197426"/>
                <a:ext cx="1411831" cy="236127"/>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56" name="Freeform: Shape 44">
                <a:extLst>
                  <a:ext uri="{FF2B5EF4-FFF2-40B4-BE49-F238E27FC236}">
                    <a16:creationId xmlns:a16="http://schemas.microsoft.com/office/drawing/2014/main" id="{6C974E7A-CE53-4A33-A5C9-4238EC9D73AB}"/>
                  </a:ext>
                </a:extLst>
              </p:cNvPr>
              <p:cNvSpPr/>
              <p:nvPr/>
            </p:nvSpPr>
            <p:spPr>
              <a:xfrm>
                <a:off x="2729515" y="2321991"/>
                <a:ext cx="2214270" cy="1321734"/>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57" name="Freeform: Shape 45">
                <a:extLst>
                  <a:ext uri="{FF2B5EF4-FFF2-40B4-BE49-F238E27FC236}">
                    <a16:creationId xmlns:a16="http://schemas.microsoft.com/office/drawing/2014/main" id="{C94B3E46-D63E-4276-BE35-7085866AD12D}"/>
                  </a:ext>
                </a:extLst>
              </p:cNvPr>
              <p:cNvSpPr/>
              <p:nvPr/>
            </p:nvSpPr>
            <p:spPr>
              <a:xfrm>
                <a:off x="7126457" y="97002"/>
                <a:ext cx="1002965" cy="2721551"/>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46">
                <a:extLst>
                  <a:ext uri="{FF2B5EF4-FFF2-40B4-BE49-F238E27FC236}">
                    <a16:creationId xmlns:a16="http://schemas.microsoft.com/office/drawing/2014/main" id="{1F7B6011-5568-4EC7-91E0-2E6259639DF7}"/>
                  </a:ext>
                </a:extLst>
              </p:cNvPr>
              <p:cNvSpPr/>
              <p:nvPr/>
            </p:nvSpPr>
            <p:spPr>
              <a:xfrm>
                <a:off x="4759365" y="4189423"/>
                <a:ext cx="965361" cy="245124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59" name="Freeform: Shape 47">
                <a:extLst>
                  <a:ext uri="{FF2B5EF4-FFF2-40B4-BE49-F238E27FC236}">
                    <a16:creationId xmlns:a16="http://schemas.microsoft.com/office/drawing/2014/main" id="{D4A1F41F-E8BB-42F9-AA97-5C56DF37CC6A}"/>
                  </a:ext>
                </a:extLst>
              </p:cNvPr>
              <p:cNvSpPr/>
              <p:nvPr/>
            </p:nvSpPr>
            <p:spPr>
              <a:xfrm>
                <a:off x="6680486" y="94"/>
                <a:ext cx="240102" cy="2819084"/>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a:p>
            </p:txBody>
          </p:sp>
          <p:sp>
            <p:nvSpPr>
              <p:cNvPr id="60" name="Freeform: Shape 48">
                <a:extLst>
                  <a:ext uri="{FF2B5EF4-FFF2-40B4-BE49-F238E27FC236}">
                    <a16:creationId xmlns:a16="http://schemas.microsoft.com/office/drawing/2014/main" id="{6105BB89-CF2A-440A-92F6-76B1400977D7}"/>
                  </a:ext>
                </a:extLst>
              </p:cNvPr>
              <p:cNvSpPr/>
              <p:nvPr/>
            </p:nvSpPr>
            <p:spPr>
              <a:xfrm>
                <a:off x="7550148" y="1375059"/>
                <a:ext cx="1347294" cy="1442833"/>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1" name="Freeform: Shape 49">
                <a:extLst>
                  <a:ext uri="{FF2B5EF4-FFF2-40B4-BE49-F238E27FC236}">
                    <a16:creationId xmlns:a16="http://schemas.microsoft.com/office/drawing/2014/main" id="{56810B82-5B10-4B28-8D15-8BDFA86F1AC5}"/>
                  </a:ext>
                </a:extLst>
              </p:cNvPr>
              <p:cNvSpPr/>
              <p:nvPr/>
            </p:nvSpPr>
            <p:spPr>
              <a:xfrm>
                <a:off x="5247977" y="706226"/>
                <a:ext cx="832880" cy="2112990"/>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2" name="Freeform: Shape 50">
                <a:extLst>
                  <a:ext uri="{FF2B5EF4-FFF2-40B4-BE49-F238E27FC236}">
                    <a16:creationId xmlns:a16="http://schemas.microsoft.com/office/drawing/2014/main" id="{1857C55D-01C9-49DD-9C97-9C2AC5D7A828}"/>
                  </a:ext>
                </a:extLst>
              </p:cNvPr>
              <p:cNvSpPr/>
              <p:nvPr/>
            </p:nvSpPr>
            <p:spPr>
              <a:xfrm>
                <a:off x="3359158" y="3849861"/>
                <a:ext cx="1583966" cy="1084079"/>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3" name="Freeform: Shape 51">
                <a:extLst>
                  <a:ext uri="{FF2B5EF4-FFF2-40B4-BE49-F238E27FC236}">
                    <a16:creationId xmlns:a16="http://schemas.microsoft.com/office/drawing/2014/main" id="{A1786443-D050-4094-B1DF-F8543149D50C}"/>
                  </a:ext>
                </a:extLst>
              </p:cNvPr>
              <p:cNvSpPr/>
              <p:nvPr/>
            </p:nvSpPr>
            <p:spPr>
              <a:xfrm>
                <a:off x="5898934" y="4190086"/>
                <a:ext cx="245340" cy="2179597"/>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4" name="Freeform: Shape 52">
                <a:extLst>
                  <a:ext uri="{FF2B5EF4-FFF2-40B4-BE49-F238E27FC236}">
                    <a16:creationId xmlns:a16="http://schemas.microsoft.com/office/drawing/2014/main" id="{CAEE6E97-435C-425E-A28D-619E51297D02}"/>
                  </a:ext>
                </a:extLst>
              </p:cNvPr>
              <p:cNvSpPr/>
              <p:nvPr/>
            </p:nvSpPr>
            <p:spPr>
              <a:xfrm>
                <a:off x="4227471" y="4190083"/>
                <a:ext cx="1075696" cy="1355897"/>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65" name="Freeform: Shape 53">
                <a:extLst>
                  <a:ext uri="{FF2B5EF4-FFF2-40B4-BE49-F238E27FC236}">
                    <a16:creationId xmlns:a16="http://schemas.microsoft.com/office/drawing/2014/main" id="{7AAE0C32-D684-466D-8D61-2A8F93F3E9BB}"/>
                  </a:ext>
                </a:extLst>
              </p:cNvPr>
              <p:cNvSpPr/>
              <p:nvPr/>
            </p:nvSpPr>
            <p:spPr>
              <a:xfrm>
                <a:off x="3293888" y="2993741"/>
                <a:ext cx="1648569" cy="227140"/>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66" name="Freeform: Shape 54">
                <a:extLst>
                  <a:ext uri="{FF2B5EF4-FFF2-40B4-BE49-F238E27FC236}">
                    <a16:creationId xmlns:a16="http://schemas.microsoft.com/office/drawing/2014/main" id="{A5B73D3A-E6A3-4752-8AA4-853F2CC98A02}"/>
                  </a:ext>
                </a:extLst>
              </p:cNvPr>
              <p:cNvSpPr/>
              <p:nvPr/>
            </p:nvSpPr>
            <p:spPr>
              <a:xfrm>
                <a:off x="6279180" y="1086333"/>
                <a:ext cx="222690" cy="1732846"/>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7" name="Freeform: Shape 55">
                <a:extLst>
                  <a:ext uri="{FF2B5EF4-FFF2-40B4-BE49-F238E27FC236}">
                    <a16:creationId xmlns:a16="http://schemas.microsoft.com/office/drawing/2014/main" id="{532162A9-214F-4113-BD3F-F7F8BEB42C7E}"/>
                  </a:ext>
                </a:extLst>
              </p:cNvPr>
              <p:cNvSpPr/>
              <p:nvPr/>
            </p:nvSpPr>
            <p:spPr>
              <a:xfrm>
                <a:off x="3870094" y="2245460"/>
                <a:ext cx="1373154" cy="572397"/>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8" name="Freeform: Shape 56">
                <a:extLst>
                  <a:ext uri="{FF2B5EF4-FFF2-40B4-BE49-F238E27FC236}">
                    <a16:creationId xmlns:a16="http://schemas.microsoft.com/office/drawing/2014/main" id="{1951154F-4A20-423E-B1C7-B9D1A8BA368C}"/>
                  </a:ext>
                </a:extLst>
              </p:cNvPr>
              <p:cNvSpPr/>
              <p:nvPr/>
            </p:nvSpPr>
            <p:spPr>
              <a:xfrm>
                <a:off x="4749966" y="1974605"/>
                <a:ext cx="912667" cy="843913"/>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69" name="Freeform: Shape 57">
                <a:extLst>
                  <a:ext uri="{FF2B5EF4-FFF2-40B4-BE49-F238E27FC236}">
                    <a16:creationId xmlns:a16="http://schemas.microsoft.com/office/drawing/2014/main" id="{D940FB08-6126-4A1A-A5C8-CDE673639E29}"/>
                  </a:ext>
                </a:extLst>
              </p:cNvPr>
              <p:cNvSpPr/>
              <p:nvPr/>
            </p:nvSpPr>
            <p:spPr>
              <a:xfrm>
                <a:off x="7687611" y="4552498"/>
                <a:ext cx="1189667" cy="1242834"/>
              </a:xfrm>
              <a:custGeom>
                <a:avLst/>
                <a:gdLst>
                  <a:gd name="connsiteX0" fmla="*/ 1128465 w 1189667"/>
                  <a:gd name="connsiteY0" fmla="*/ 1052165 h 1242834"/>
                  <a:gd name="connsiteX1" fmla="*/ 1016147 w 1189667"/>
                  <a:gd name="connsiteY1" fmla="*/ 1089825 h 1242834"/>
                  <a:gd name="connsiteX2" fmla="*/ 979809 w 1189667"/>
                  <a:gd name="connsiteY2" fmla="*/ 1108985 h 1242834"/>
                  <a:gd name="connsiteX3" fmla="*/ 85229 w 1189667"/>
                  <a:gd name="connsiteY3" fmla="*/ 1108985 h 1242834"/>
                  <a:gd name="connsiteX4" fmla="*/ 54837 w 1189667"/>
                  <a:gd name="connsiteY4" fmla="*/ 1077272 h 1242834"/>
                  <a:gd name="connsiteX5" fmla="*/ 55498 w 1189667"/>
                  <a:gd name="connsiteY5" fmla="*/ 41304 h 1242834"/>
                  <a:gd name="connsiteX6" fmla="*/ 55498 w 1189667"/>
                  <a:gd name="connsiteY6" fmla="*/ 17519 h 1242834"/>
                  <a:gd name="connsiteX7" fmla="*/ 48891 w 1189667"/>
                  <a:gd name="connsiteY7" fmla="*/ 4305 h 1242834"/>
                  <a:gd name="connsiteX8" fmla="*/ 661 w 1189667"/>
                  <a:gd name="connsiteY8" fmla="*/ 32055 h 1242834"/>
                  <a:gd name="connsiteX9" fmla="*/ 661 w 1189667"/>
                  <a:gd name="connsiteY9" fmla="*/ 583734 h 1242834"/>
                  <a:gd name="connsiteX10" fmla="*/ 0 w 1189667"/>
                  <a:gd name="connsiteY10" fmla="*/ 1130127 h 1242834"/>
                  <a:gd name="connsiteX11" fmla="*/ 33035 w 1189667"/>
                  <a:gd name="connsiteY11" fmla="*/ 1164483 h 1242834"/>
                  <a:gd name="connsiteX12" fmla="*/ 972541 w 1189667"/>
                  <a:gd name="connsiteY12" fmla="*/ 1163823 h 1242834"/>
                  <a:gd name="connsiteX13" fmla="*/ 1008218 w 1189667"/>
                  <a:gd name="connsiteY13" fmla="*/ 1185626 h 1242834"/>
                  <a:gd name="connsiteX14" fmla="*/ 1114590 w 1189667"/>
                  <a:gd name="connsiteY14" fmla="*/ 1241124 h 1242834"/>
                  <a:gd name="connsiteX15" fmla="*/ 1189249 w 1189667"/>
                  <a:gd name="connsiteY15" fmla="*/ 1154573 h 1242834"/>
                  <a:gd name="connsiteX16" fmla="*/ 1128465 w 1189667"/>
                  <a:gd name="connsiteY16" fmla="*/ 1052165 h 12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9667" h="1242834">
                    <a:moveTo>
                      <a:pt x="1128465" y="1052165"/>
                    </a:moveTo>
                    <a:cubicBezTo>
                      <a:pt x="1084859" y="1037630"/>
                      <a:pt x="1037950" y="1051505"/>
                      <a:pt x="1016147" y="1089825"/>
                    </a:cubicBezTo>
                    <a:cubicBezTo>
                      <a:pt x="1006897" y="1105682"/>
                      <a:pt x="996986" y="1108985"/>
                      <a:pt x="979809" y="1108985"/>
                    </a:cubicBezTo>
                    <a:cubicBezTo>
                      <a:pt x="681836" y="1108324"/>
                      <a:pt x="383863" y="1108324"/>
                      <a:pt x="85229" y="1108985"/>
                    </a:cubicBezTo>
                    <a:cubicBezTo>
                      <a:pt x="59462" y="1108985"/>
                      <a:pt x="54837" y="1101057"/>
                      <a:pt x="54837" y="1077272"/>
                    </a:cubicBezTo>
                    <a:cubicBezTo>
                      <a:pt x="55498" y="731729"/>
                      <a:pt x="55498" y="386186"/>
                      <a:pt x="55498" y="41304"/>
                    </a:cubicBezTo>
                    <a:cubicBezTo>
                      <a:pt x="55498" y="33376"/>
                      <a:pt x="55498" y="25448"/>
                      <a:pt x="55498" y="17519"/>
                    </a:cubicBezTo>
                    <a:cubicBezTo>
                      <a:pt x="55498" y="12234"/>
                      <a:pt x="54837" y="6948"/>
                      <a:pt x="48891" y="4305"/>
                    </a:cubicBezTo>
                    <a:cubicBezTo>
                      <a:pt x="25106" y="-7587"/>
                      <a:pt x="661" y="6287"/>
                      <a:pt x="661" y="32055"/>
                    </a:cubicBezTo>
                    <a:cubicBezTo>
                      <a:pt x="661" y="215727"/>
                      <a:pt x="661" y="400061"/>
                      <a:pt x="661" y="583734"/>
                    </a:cubicBezTo>
                    <a:cubicBezTo>
                      <a:pt x="661" y="766085"/>
                      <a:pt x="1321" y="947776"/>
                      <a:pt x="0" y="1130127"/>
                    </a:cubicBezTo>
                    <a:cubicBezTo>
                      <a:pt x="0" y="1156555"/>
                      <a:pt x="5285" y="1164483"/>
                      <a:pt x="33035" y="1164483"/>
                    </a:cubicBezTo>
                    <a:cubicBezTo>
                      <a:pt x="346203" y="1163162"/>
                      <a:pt x="659372" y="1163823"/>
                      <a:pt x="972541" y="1163823"/>
                    </a:cubicBezTo>
                    <a:cubicBezTo>
                      <a:pt x="989719" y="1163823"/>
                      <a:pt x="1000951" y="1165144"/>
                      <a:pt x="1008218" y="1185626"/>
                    </a:cubicBezTo>
                    <a:cubicBezTo>
                      <a:pt x="1023414" y="1229231"/>
                      <a:pt x="1065038" y="1249052"/>
                      <a:pt x="1114590" y="1241124"/>
                    </a:cubicBezTo>
                    <a:cubicBezTo>
                      <a:pt x="1155553" y="1234517"/>
                      <a:pt x="1185284" y="1200161"/>
                      <a:pt x="1189249" y="1154573"/>
                    </a:cubicBezTo>
                    <a:cubicBezTo>
                      <a:pt x="1193213" y="1106342"/>
                      <a:pt x="1168767" y="1066040"/>
                      <a:pt x="1128465" y="1052165"/>
                    </a:cubicBezTo>
                    <a:close/>
                  </a:path>
                </a:pathLst>
              </a:custGeom>
              <a:grpFill/>
              <a:ln w="6599" cap="flat">
                <a:noFill/>
                <a:prstDash val="solid"/>
                <a:miter/>
              </a:ln>
            </p:spPr>
            <p:txBody>
              <a:bodyPr rtlCol="0" anchor="ctr"/>
              <a:lstStyle/>
              <a:p>
                <a:endParaRPr lang="en-US"/>
              </a:p>
            </p:txBody>
          </p:sp>
          <p:sp>
            <p:nvSpPr>
              <p:cNvPr id="70" name="Freeform: Shape 58">
                <a:extLst>
                  <a:ext uri="{FF2B5EF4-FFF2-40B4-BE49-F238E27FC236}">
                    <a16:creationId xmlns:a16="http://schemas.microsoft.com/office/drawing/2014/main" id="{6A960F6C-1394-471D-BDCE-ECEDD467E4EA}"/>
                  </a:ext>
                </a:extLst>
              </p:cNvPr>
              <p:cNvSpPr/>
              <p:nvPr/>
            </p:nvSpPr>
            <p:spPr>
              <a:xfrm>
                <a:off x="6744671" y="4554792"/>
                <a:ext cx="190088" cy="1673439"/>
              </a:xfrm>
              <a:custGeom>
                <a:avLst/>
                <a:gdLst>
                  <a:gd name="connsiteX0" fmla="*/ 146804 w 190088"/>
                  <a:gd name="connsiteY0" fmla="*/ 1460823 h 1673439"/>
                  <a:gd name="connsiteX1" fmla="*/ 146804 w 190088"/>
                  <a:gd name="connsiteY1" fmla="*/ 748595 h 1673439"/>
                  <a:gd name="connsiteX2" fmla="*/ 146804 w 190088"/>
                  <a:gd name="connsiteY2" fmla="*/ 28439 h 1673439"/>
                  <a:gd name="connsiteX3" fmla="*/ 121037 w 190088"/>
                  <a:gd name="connsiteY3" fmla="*/ 29 h 1673439"/>
                  <a:gd name="connsiteX4" fmla="*/ 91306 w 190088"/>
                  <a:gd name="connsiteY4" fmla="*/ 32403 h 1673439"/>
                  <a:gd name="connsiteX5" fmla="*/ 91966 w 190088"/>
                  <a:gd name="connsiteY5" fmla="*/ 1443645 h 1673439"/>
                  <a:gd name="connsiteX6" fmla="*/ 63557 w 190088"/>
                  <a:gd name="connsiteY6" fmla="*/ 1483286 h 1673439"/>
                  <a:gd name="connsiteX7" fmla="*/ 21933 w 190088"/>
                  <a:gd name="connsiteY7" fmla="*/ 1510375 h 1673439"/>
                  <a:gd name="connsiteX8" fmla="*/ 30522 w 190088"/>
                  <a:gd name="connsiteY8" fmla="*/ 1649781 h 1673439"/>
                  <a:gd name="connsiteX9" fmla="*/ 162000 w 190088"/>
                  <a:gd name="connsiteY9" fmla="*/ 1646477 h 1673439"/>
                  <a:gd name="connsiteX10" fmla="*/ 162661 w 190088"/>
                  <a:gd name="connsiteY10" fmla="*/ 1505750 h 1673439"/>
                  <a:gd name="connsiteX11" fmla="*/ 146804 w 190088"/>
                  <a:gd name="connsiteY11" fmla="*/ 1460823 h 167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088" h="1673439">
                    <a:moveTo>
                      <a:pt x="146804" y="1460823"/>
                    </a:moveTo>
                    <a:cubicBezTo>
                      <a:pt x="146804" y="1223634"/>
                      <a:pt x="146804" y="985784"/>
                      <a:pt x="146804" y="748595"/>
                    </a:cubicBezTo>
                    <a:cubicBezTo>
                      <a:pt x="146804" y="508763"/>
                      <a:pt x="146804" y="268271"/>
                      <a:pt x="146804" y="28439"/>
                    </a:cubicBezTo>
                    <a:cubicBezTo>
                      <a:pt x="146804" y="9279"/>
                      <a:pt x="144161" y="690"/>
                      <a:pt x="121037" y="29"/>
                    </a:cubicBezTo>
                    <a:cubicBezTo>
                      <a:pt x="94609" y="-632"/>
                      <a:pt x="91306" y="9940"/>
                      <a:pt x="91306" y="32403"/>
                    </a:cubicBezTo>
                    <a:cubicBezTo>
                      <a:pt x="91966" y="502817"/>
                      <a:pt x="91306" y="973231"/>
                      <a:pt x="91966" y="1443645"/>
                    </a:cubicBezTo>
                    <a:cubicBezTo>
                      <a:pt x="91966" y="1465448"/>
                      <a:pt x="90645" y="1480644"/>
                      <a:pt x="63557" y="1483286"/>
                    </a:cubicBezTo>
                    <a:cubicBezTo>
                      <a:pt x="46379" y="1484608"/>
                      <a:pt x="33165" y="1497161"/>
                      <a:pt x="21933" y="1510375"/>
                    </a:cubicBezTo>
                    <a:cubicBezTo>
                      <a:pt x="-10441" y="1550677"/>
                      <a:pt x="-6477" y="1615425"/>
                      <a:pt x="30522" y="1649781"/>
                    </a:cubicBezTo>
                    <a:cubicBezTo>
                      <a:pt x="66200" y="1682816"/>
                      <a:pt x="128305" y="1680834"/>
                      <a:pt x="162000" y="1646477"/>
                    </a:cubicBezTo>
                    <a:cubicBezTo>
                      <a:pt x="198338" y="1610139"/>
                      <a:pt x="200320" y="1542749"/>
                      <a:pt x="162661" y="1505750"/>
                    </a:cubicBezTo>
                    <a:cubicBezTo>
                      <a:pt x="149447" y="1491875"/>
                      <a:pt x="146804" y="1478662"/>
                      <a:pt x="146804" y="1460823"/>
                    </a:cubicBezTo>
                    <a:close/>
                  </a:path>
                </a:pathLst>
              </a:custGeom>
              <a:grpFill/>
              <a:ln w="6599" cap="flat">
                <a:noFill/>
                <a:prstDash val="solid"/>
                <a:miter/>
              </a:ln>
            </p:spPr>
            <p:txBody>
              <a:bodyPr rtlCol="0" anchor="ctr"/>
              <a:lstStyle/>
              <a:p>
                <a:endParaRPr lang="en-US"/>
              </a:p>
            </p:txBody>
          </p:sp>
          <p:sp>
            <p:nvSpPr>
              <p:cNvPr id="71" name="Freeform: Shape 59">
                <a:extLst>
                  <a:ext uri="{FF2B5EF4-FFF2-40B4-BE49-F238E27FC236}">
                    <a16:creationId xmlns:a16="http://schemas.microsoft.com/office/drawing/2014/main" id="{ADE3559D-E84B-49BF-B138-E5EEC88EF570}"/>
                  </a:ext>
                </a:extLst>
              </p:cNvPr>
              <p:cNvSpPr/>
              <p:nvPr/>
            </p:nvSpPr>
            <p:spPr>
              <a:xfrm>
                <a:off x="8066153" y="3632493"/>
                <a:ext cx="1181053" cy="1164453"/>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72" name="Freeform: Shape 60">
                <a:extLst>
                  <a:ext uri="{FF2B5EF4-FFF2-40B4-BE49-F238E27FC236}">
                    <a16:creationId xmlns:a16="http://schemas.microsoft.com/office/drawing/2014/main" id="{B30750ED-FBF0-4B1E-B6E3-A788EBFE5E71}"/>
                  </a:ext>
                </a:extLst>
              </p:cNvPr>
              <p:cNvSpPr/>
              <p:nvPr/>
            </p:nvSpPr>
            <p:spPr>
              <a:xfrm>
                <a:off x="7289212" y="4555210"/>
                <a:ext cx="1121223" cy="1705206"/>
              </a:xfrm>
              <a:custGeom>
                <a:avLst/>
                <a:gdLst>
                  <a:gd name="connsiteX0" fmla="*/ 1068342 w 1121223"/>
                  <a:gd name="connsiteY0" fmla="*/ 1518546 h 1705206"/>
                  <a:gd name="connsiteX1" fmla="*/ 943471 w 1121223"/>
                  <a:gd name="connsiteY1" fmla="*/ 1558188 h 1705206"/>
                  <a:gd name="connsiteX2" fmla="*/ 943471 w 1121223"/>
                  <a:gd name="connsiteY2" fmla="*/ 1558188 h 1705206"/>
                  <a:gd name="connsiteX3" fmla="*/ 943471 w 1121223"/>
                  <a:gd name="connsiteY3" fmla="*/ 1558188 h 1705206"/>
                  <a:gd name="connsiteX4" fmla="*/ 107693 w 1121223"/>
                  <a:gd name="connsiteY4" fmla="*/ 1558849 h 1705206"/>
                  <a:gd name="connsiteX5" fmla="*/ 73337 w 1121223"/>
                  <a:gd name="connsiteY5" fmla="*/ 1524493 h 1705206"/>
                  <a:gd name="connsiteX6" fmla="*/ 73337 w 1121223"/>
                  <a:gd name="connsiteY6" fmla="*/ 40575 h 1705206"/>
                  <a:gd name="connsiteX7" fmla="*/ 33696 w 1121223"/>
                  <a:gd name="connsiteY7" fmla="*/ 273 h 1705206"/>
                  <a:gd name="connsiteX8" fmla="*/ 0 w 1121223"/>
                  <a:gd name="connsiteY8" fmla="*/ 33968 h 1705206"/>
                  <a:gd name="connsiteX9" fmla="*/ 661 w 1121223"/>
                  <a:gd name="connsiteY9" fmla="*/ 1597830 h 1705206"/>
                  <a:gd name="connsiteX10" fmla="*/ 35678 w 1121223"/>
                  <a:gd name="connsiteY10" fmla="*/ 1631525 h 1705206"/>
                  <a:gd name="connsiteX11" fmla="*/ 900526 w 1121223"/>
                  <a:gd name="connsiteY11" fmla="*/ 1631525 h 1705206"/>
                  <a:gd name="connsiteX12" fmla="*/ 937524 w 1121223"/>
                  <a:gd name="connsiteY12" fmla="*/ 1635489 h 1705206"/>
                  <a:gd name="connsiteX13" fmla="*/ 1007558 w 1121223"/>
                  <a:gd name="connsiteY13" fmla="*/ 1703541 h 1705206"/>
                  <a:gd name="connsiteX14" fmla="*/ 1116572 w 1121223"/>
                  <a:gd name="connsiteY14" fmla="*/ 1639453 h 1705206"/>
                  <a:gd name="connsiteX15" fmla="*/ 1068342 w 1121223"/>
                  <a:gd name="connsiteY15" fmla="*/ 1518546 h 170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223" h="1705206">
                    <a:moveTo>
                      <a:pt x="1068342" y="1518546"/>
                    </a:moveTo>
                    <a:cubicBezTo>
                      <a:pt x="1021433" y="1497404"/>
                      <a:pt x="972541" y="1512600"/>
                      <a:pt x="943471" y="1558188"/>
                    </a:cubicBezTo>
                    <a:lnTo>
                      <a:pt x="943471" y="1558188"/>
                    </a:lnTo>
                    <a:lnTo>
                      <a:pt x="943471" y="1558188"/>
                    </a:lnTo>
                    <a:cubicBezTo>
                      <a:pt x="664658" y="1558188"/>
                      <a:pt x="386506" y="1558849"/>
                      <a:pt x="107693" y="1558849"/>
                    </a:cubicBezTo>
                    <a:cubicBezTo>
                      <a:pt x="73337" y="1558849"/>
                      <a:pt x="73337" y="1558849"/>
                      <a:pt x="73337" y="1524493"/>
                    </a:cubicBezTo>
                    <a:cubicBezTo>
                      <a:pt x="73337" y="1029633"/>
                      <a:pt x="73337" y="535434"/>
                      <a:pt x="73337" y="40575"/>
                    </a:cubicBezTo>
                    <a:cubicBezTo>
                      <a:pt x="73337" y="-5013"/>
                      <a:pt x="78623" y="2915"/>
                      <a:pt x="33696" y="273"/>
                    </a:cubicBezTo>
                    <a:cubicBezTo>
                      <a:pt x="5946" y="-1709"/>
                      <a:pt x="0" y="6879"/>
                      <a:pt x="0" y="33968"/>
                    </a:cubicBezTo>
                    <a:cubicBezTo>
                      <a:pt x="661" y="555255"/>
                      <a:pt x="661" y="1076543"/>
                      <a:pt x="661" y="1597830"/>
                    </a:cubicBezTo>
                    <a:cubicBezTo>
                      <a:pt x="661" y="1634168"/>
                      <a:pt x="-5285" y="1631525"/>
                      <a:pt x="35678" y="1631525"/>
                    </a:cubicBezTo>
                    <a:cubicBezTo>
                      <a:pt x="323740" y="1631525"/>
                      <a:pt x="612463" y="1631525"/>
                      <a:pt x="900526" y="1631525"/>
                    </a:cubicBezTo>
                    <a:cubicBezTo>
                      <a:pt x="913079" y="1631525"/>
                      <a:pt x="925632" y="1628882"/>
                      <a:pt x="937524" y="1635489"/>
                    </a:cubicBezTo>
                    <a:cubicBezTo>
                      <a:pt x="946113" y="1673149"/>
                      <a:pt x="971881" y="1697595"/>
                      <a:pt x="1007558" y="1703541"/>
                    </a:cubicBezTo>
                    <a:cubicBezTo>
                      <a:pt x="1059753" y="1712130"/>
                      <a:pt x="1102037" y="1687023"/>
                      <a:pt x="1116572" y="1639453"/>
                    </a:cubicBezTo>
                    <a:cubicBezTo>
                      <a:pt x="1131108" y="1590562"/>
                      <a:pt x="1110626" y="1537707"/>
                      <a:pt x="1068342" y="1518546"/>
                    </a:cubicBezTo>
                    <a:close/>
                  </a:path>
                </a:pathLst>
              </a:custGeom>
              <a:grpFill/>
              <a:ln w="6599" cap="flat">
                <a:noFill/>
                <a:prstDash val="solid"/>
                <a:miter/>
              </a:ln>
            </p:spPr>
            <p:txBody>
              <a:bodyPr rtlCol="0" anchor="ctr"/>
              <a:lstStyle/>
              <a:p>
                <a:endParaRPr lang="en-US"/>
              </a:p>
            </p:txBody>
          </p:sp>
          <p:sp>
            <p:nvSpPr>
              <p:cNvPr id="73" name="Freeform: Shape 61">
                <a:extLst>
                  <a:ext uri="{FF2B5EF4-FFF2-40B4-BE49-F238E27FC236}">
                    <a16:creationId xmlns:a16="http://schemas.microsoft.com/office/drawing/2014/main" id="{046EBAF8-1C5F-4389-8521-836FEC6D3CFF}"/>
                  </a:ext>
                </a:extLst>
              </p:cNvPr>
              <p:cNvSpPr/>
              <p:nvPr/>
            </p:nvSpPr>
            <p:spPr>
              <a:xfrm>
                <a:off x="6769876" y="4190084"/>
                <a:ext cx="214133" cy="351577"/>
              </a:xfrm>
              <a:custGeom>
                <a:avLst/>
                <a:gdLst>
                  <a:gd name="connsiteX0" fmla="*/ 214096 w 214133"/>
                  <a:gd name="connsiteY0" fmla="*/ 35052 h 351577"/>
                  <a:gd name="connsiteX1" fmla="*/ 180400 w 214133"/>
                  <a:gd name="connsiteY1" fmla="*/ 35 h 351577"/>
                  <a:gd name="connsiteX2" fmla="*/ 33066 w 214133"/>
                  <a:gd name="connsiteY2" fmla="*/ 35 h 351577"/>
                  <a:gd name="connsiteX3" fmla="*/ 31 w 214133"/>
                  <a:gd name="connsiteY3" fmla="*/ 32409 h 351577"/>
                  <a:gd name="connsiteX4" fmla="*/ 31 w 214133"/>
                  <a:gd name="connsiteY4" fmla="*/ 177101 h 351577"/>
                  <a:gd name="connsiteX5" fmla="*/ 691 w 214133"/>
                  <a:gd name="connsiteY5" fmla="*/ 326418 h 351577"/>
                  <a:gd name="connsiteX6" fmla="*/ 26459 w 214133"/>
                  <a:gd name="connsiteY6" fmla="*/ 351524 h 351577"/>
                  <a:gd name="connsiteX7" fmla="*/ 187007 w 214133"/>
                  <a:gd name="connsiteY7" fmla="*/ 351524 h 351577"/>
                  <a:gd name="connsiteX8" fmla="*/ 212774 w 214133"/>
                  <a:gd name="connsiteY8" fmla="*/ 325757 h 351577"/>
                  <a:gd name="connsiteX9" fmla="*/ 214096 w 214133"/>
                  <a:gd name="connsiteY9" fmla="*/ 176440 h 351577"/>
                  <a:gd name="connsiteX10" fmla="*/ 214096 w 214133"/>
                  <a:gd name="connsiteY10" fmla="*/ 35052 h 35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133" h="351577">
                    <a:moveTo>
                      <a:pt x="214096" y="35052"/>
                    </a:moveTo>
                    <a:cubicBezTo>
                      <a:pt x="214756" y="9946"/>
                      <a:pt x="206828" y="-626"/>
                      <a:pt x="180400" y="35"/>
                    </a:cubicBezTo>
                    <a:cubicBezTo>
                      <a:pt x="131509" y="1357"/>
                      <a:pt x="81957" y="1357"/>
                      <a:pt x="33066" y="35"/>
                    </a:cubicBezTo>
                    <a:cubicBezTo>
                      <a:pt x="9281" y="-626"/>
                      <a:pt x="-630" y="7964"/>
                      <a:pt x="31" y="32409"/>
                    </a:cubicBezTo>
                    <a:cubicBezTo>
                      <a:pt x="1352" y="80640"/>
                      <a:pt x="31" y="128870"/>
                      <a:pt x="31" y="177101"/>
                    </a:cubicBezTo>
                    <a:cubicBezTo>
                      <a:pt x="691" y="226653"/>
                      <a:pt x="2013" y="276866"/>
                      <a:pt x="691" y="326418"/>
                    </a:cubicBezTo>
                    <a:cubicBezTo>
                      <a:pt x="31" y="346899"/>
                      <a:pt x="7298" y="352185"/>
                      <a:pt x="26459" y="351524"/>
                    </a:cubicBezTo>
                    <a:cubicBezTo>
                      <a:pt x="79975" y="350203"/>
                      <a:pt x="133491" y="350203"/>
                      <a:pt x="187007" y="351524"/>
                    </a:cubicBezTo>
                    <a:cubicBezTo>
                      <a:pt x="206828" y="352185"/>
                      <a:pt x="212774" y="345578"/>
                      <a:pt x="212774" y="325757"/>
                    </a:cubicBezTo>
                    <a:cubicBezTo>
                      <a:pt x="212774" y="276205"/>
                      <a:pt x="209471" y="225992"/>
                      <a:pt x="214096" y="176440"/>
                    </a:cubicBezTo>
                    <a:cubicBezTo>
                      <a:pt x="214096" y="129531"/>
                      <a:pt x="212774" y="82622"/>
                      <a:pt x="214096" y="35052"/>
                    </a:cubicBezTo>
                    <a:close/>
                  </a:path>
                </a:pathLst>
              </a:custGeom>
              <a:grpFill/>
              <a:ln w="6599" cap="flat">
                <a:noFill/>
                <a:prstDash val="solid"/>
                <a:miter/>
              </a:ln>
            </p:spPr>
            <p:txBody>
              <a:bodyPr rtlCol="0" anchor="ctr"/>
              <a:lstStyle/>
              <a:p>
                <a:endParaRPr lang="en-US"/>
              </a:p>
            </p:txBody>
          </p:sp>
          <p:sp>
            <p:nvSpPr>
              <p:cNvPr id="74" name="Freeform: Shape 62">
                <a:extLst>
                  <a:ext uri="{FF2B5EF4-FFF2-40B4-BE49-F238E27FC236}">
                    <a16:creationId xmlns:a16="http://schemas.microsoft.com/office/drawing/2014/main" id="{2A595655-734E-4203-9792-C34F91893729}"/>
                  </a:ext>
                </a:extLst>
              </p:cNvPr>
              <p:cNvSpPr/>
              <p:nvPr/>
            </p:nvSpPr>
            <p:spPr>
              <a:xfrm>
                <a:off x="7192090" y="4190083"/>
                <a:ext cx="211421" cy="352184"/>
              </a:xfrm>
              <a:custGeom>
                <a:avLst/>
                <a:gdLst>
                  <a:gd name="connsiteX0" fmla="*/ 189619 w 211421"/>
                  <a:gd name="connsiteY0" fmla="*/ 352185 h 352184"/>
                  <a:gd name="connsiteX1" fmla="*/ 210761 w 211421"/>
                  <a:gd name="connsiteY1" fmla="*/ 330382 h 352184"/>
                  <a:gd name="connsiteX2" fmla="*/ 211422 w 211421"/>
                  <a:gd name="connsiteY2" fmla="*/ 178422 h 352184"/>
                  <a:gd name="connsiteX3" fmla="*/ 210761 w 211421"/>
                  <a:gd name="connsiteY3" fmla="*/ 31088 h 352184"/>
                  <a:gd name="connsiteX4" fmla="*/ 179048 w 211421"/>
                  <a:gd name="connsiteY4" fmla="*/ 35 h 352184"/>
                  <a:gd name="connsiteX5" fmla="*/ 31713 w 211421"/>
                  <a:gd name="connsiteY5" fmla="*/ 35 h 352184"/>
                  <a:gd name="connsiteX6" fmla="*/ 661 w 211421"/>
                  <a:gd name="connsiteY6" fmla="*/ 31088 h 352184"/>
                  <a:gd name="connsiteX7" fmla="*/ 0 w 211421"/>
                  <a:gd name="connsiteY7" fmla="*/ 178422 h 352184"/>
                  <a:gd name="connsiteX8" fmla="*/ 0 w 211421"/>
                  <a:gd name="connsiteY8" fmla="*/ 330382 h 352184"/>
                  <a:gd name="connsiteX9" fmla="*/ 21142 w 211421"/>
                  <a:gd name="connsiteY9" fmla="*/ 351524 h 352184"/>
                  <a:gd name="connsiteX10" fmla="*/ 189619 w 211421"/>
                  <a:gd name="connsiteY10" fmla="*/ 352185 h 3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21" h="352184">
                    <a:moveTo>
                      <a:pt x="189619" y="352185"/>
                    </a:moveTo>
                    <a:cubicBezTo>
                      <a:pt x="206136" y="352185"/>
                      <a:pt x="210761" y="346238"/>
                      <a:pt x="210761" y="330382"/>
                    </a:cubicBezTo>
                    <a:cubicBezTo>
                      <a:pt x="210100" y="279509"/>
                      <a:pt x="210761" y="228635"/>
                      <a:pt x="211422" y="178422"/>
                    </a:cubicBezTo>
                    <a:cubicBezTo>
                      <a:pt x="211422" y="129531"/>
                      <a:pt x="210100" y="79979"/>
                      <a:pt x="210761" y="31088"/>
                    </a:cubicBezTo>
                    <a:cubicBezTo>
                      <a:pt x="211422" y="7303"/>
                      <a:pt x="202172" y="35"/>
                      <a:pt x="179048" y="35"/>
                    </a:cubicBezTo>
                    <a:cubicBezTo>
                      <a:pt x="130156" y="1357"/>
                      <a:pt x="80604" y="1357"/>
                      <a:pt x="31713" y="35"/>
                    </a:cubicBezTo>
                    <a:cubicBezTo>
                      <a:pt x="8589" y="-626"/>
                      <a:pt x="0" y="7964"/>
                      <a:pt x="661" y="31088"/>
                    </a:cubicBezTo>
                    <a:cubicBezTo>
                      <a:pt x="1321" y="79979"/>
                      <a:pt x="661" y="129531"/>
                      <a:pt x="0" y="178422"/>
                    </a:cubicBezTo>
                    <a:cubicBezTo>
                      <a:pt x="0" y="229296"/>
                      <a:pt x="661" y="280169"/>
                      <a:pt x="0" y="330382"/>
                    </a:cubicBezTo>
                    <a:cubicBezTo>
                      <a:pt x="0" y="346899"/>
                      <a:pt x="5285" y="351524"/>
                      <a:pt x="21142" y="351524"/>
                    </a:cubicBezTo>
                    <a:cubicBezTo>
                      <a:pt x="77301" y="350863"/>
                      <a:pt x="133460" y="350863"/>
                      <a:pt x="189619" y="352185"/>
                    </a:cubicBezTo>
                    <a:close/>
                  </a:path>
                </a:pathLst>
              </a:custGeom>
              <a:grpFill/>
              <a:ln w="6599" cap="flat">
                <a:noFill/>
                <a:prstDash val="solid"/>
                <a:miter/>
              </a:ln>
            </p:spPr>
            <p:txBody>
              <a:bodyPr rtlCol="0" anchor="ctr"/>
              <a:lstStyle/>
              <a:p>
                <a:endParaRPr lang="en-US"/>
              </a:p>
            </p:txBody>
          </p:sp>
          <p:sp>
            <p:nvSpPr>
              <p:cNvPr id="75" name="Freeform: Shape 63">
                <a:extLst>
                  <a:ext uri="{FF2B5EF4-FFF2-40B4-BE49-F238E27FC236}">
                    <a16:creationId xmlns:a16="http://schemas.microsoft.com/office/drawing/2014/main" id="{F873B7CF-FBBC-48F8-8914-24227738830A}"/>
                  </a:ext>
                </a:extLst>
              </p:cNvPr>
              <p:cNvSpPr/>
              <p:nvPr/>
            </p:nvSpPr>
            <p:spPr>
              <a:xfrm>
                <a:off x="7610935" y="4190119"/>
                <a:ext cx="209475" cy="347562"/>
              </a:xfrm>
              <a:custGeom>
                <a:avLst/>
                <a:gdLst>
                  <a:gd name="connsiteX0" fmla="*/ 30428 w 209475"/>
                  <a:gd name="connsiteY0" fmla="*/ 347525 h 347562"/>
                  <a:gd name="connsiteX1" fmla="*/ 206832 w 209475"/>
                  <a:gd name="connsiteY1" fmla="*/ 346203 h 347562"/>
                  <a:gd name="connsiteX2" fmla="*/ 209475 w 209475"/>
                  <a:gd name="connsiteY2" fmla="*/ 28410 h 347562"/>
                  <a:gd name="connsiteX3" fmla="*/ 183708 w 209475"/>
                  <a:gd name="connsiteY3" fmla="*/ 0 h 347562"/>
                  <a:gd name="connsiteX4" fmla="*/ 25803 w 209475"/>
                  <a:gd name="connsiteY4" fmla="*/ 0 h 347562"/>
                  <a:gd name="connsiteX5" fmla="*/ 35 w 209475"/>
                  <a:gd name="connsiteY5" fmla="*/ 25767 h 347562"/>
                  <a:gd name="connsiteX6" fmla="*/ 1357 w 209475"/>
                  <a:gd name="connsiteY6" fmla="*/ 175084 h 347562"/>
                  <a:gd name="connsiteX7" fmla="*/ 5321 w 209475"/>
                  <a:gd name="connsiteY7" fmla="*/ 209440 h 347562"/>
                  <a:gd name="connsiteX8" fmla="*/ 5321 w 209475"/>
                  <a:gd name="connsiteY8" fmla="*/ 321758 h 347562"/>
                  <a:gd name="connsiteX9" fmla="*/ 30428 w 209475"/>
                  <a:gd name="connsiteY9" fmla="*/ 347525 h 34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475" h="347562">
                    <a:moveTo>
                      <a:pt x="30428" y="347525"/>
                    </a:moveTo>
                    <a:cubicBezTo>
                      <a:pt x="89229" y="346864"/>
                      <a:pt x="148031" y="346864"/>
                      <a:pt x="206832" y="346203"/>
                    </a:cubicBezTo>
                    <a:cubicBezTo>
                      <a:pt x="207493" y="240492"/>
                      <a:pt x="208154" y="134121"/>
                      <a:pt x="209475" y="28410"/>
                    </a:cubicBezTo>
                    <a:cubicBezTo>
                      <a:pt x="209475" y="9910"/>
                      <a:pt x="204190" y="0"/>
                      <a:pt x="183708" y="0"/>
                    </a:cubicBezTo>
                    <a:cubicBezTo>
                      <a:pt x="130853" y="661"/>
                      <a:pt x="78658" y="661"/>
                      <a:pt x="25803" y="0"/>
                    </a:cubicBezTo>
                    <a:cubicBezTo>
                      <a:pt x="7964" y="0"/>
                      <a:pt x="-625" y="7928"/>
                      <a:pt x="35" y="25767"/>
                    </a:cubicBezTo>
                    <a:cubicBezTo>
                      <a:pt x="696" y="75319"/>
                      <a:pt x="696" y="125532"/>
                      <a:pt x="1357" y="175084"/>
                    </a:cubicBezTo>
                    <a:cubicBezTo>
                      <a:pt x="6642" y="186316"/>
                      <a:pt x="5321" y="197547"/>
                      <a:pt x="5321" y="209440"/>
                    </a:cubicBezTo>
                    <a:cubicBezTo>
                      <a:pt x="5321" y="247099"/>
                      <a:pt x="5982" y="284098"/>
                      <a:pt x="5321" y="321758"/>
                    </a:cubicBezTo>
                    <a:cubicBezTo>
                      <a:pt x="5321" y="340257"/>
                      <a:pt x="11928" y="348186"/>
                      <a:pt x="30428" y="347525"/>
                    </a:cubicBezTo>
                    <a:close/>
                  </a:path>
                </a:pathLst>
              </a:custGeom>
              <a:grpFill/>
              <a:ln w="6599" cap="flat">
                <a:noFill/>
                <a:prstDash val="solid"/>
                <a:miter/>
              </a:ln>
            </p:spPr>
            <p:txBody>
              <a:bodyPr rtlCol="0" anchor="ctr"/>
              <a:lstStyle/>
              <a:p>
                <a:endParaRPr lang="en-US"/>
              </a:p>
            </p:txBody>
          </p:sp>
        </p:grpSp>
      </p:grpSp>
      <p:sp>
        <p:nvSpPr>
          <p:cNvPr id="76" name="Text Placeholder 1">
            <a:extLst>
              <a:ext uri="{FF2B5EF4-FFF2-40B4-BE49-F238E27FC236}">
                <a16:creationId xmlns:a16="http://schemas.microsoft.com/office/drawing/2014/main" id="{D735F7F3-C1B5-4B60-A00A-4EB618DDFB5A}"/>
              </a:ext>
            </a:extLst>
          </p:cNvPr>
          <p:cNvSpPr txBox="1">
            <a:spLocks/>
          </p:cNvSpPr>
          <p:nvPr/>
        </p:nvSpPr>
        <p:spPr>
          <a:xfrm>
            <a:off x="507640" y="274364"/>
            <a:ext cx="11573197" cy="72424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b="1">
                <a:solidFill>
                  <a:schemeClr val="bg1">
                    <a:lumMod val="95000"/>
                  </a:schemeClr>
                </a:solidFill>
                <a:latin typeface="Arial" panose="020B0604020202020204" pitchFamily="34" charset="0"/>
              </a:rPr>
              <a:t>BÀI </a:t>
            </a:r>
            <a:r>
              <a:rPr lang="en-US" sz="4000" b="1" dirty="0">
                <a:solidFill>
                  <a:schemeClr val="bg1">
                    <a:lumMod val="95000"/>
                  </a:schemeClr>
                </a:solidFill>
                <a:latin typeface="Arial" panose="020B0604020202020204" pitchFamily="34" charset="0"/>
              </a:rPr>
              <a:t>TOÁN ĐẶT RA</a:t>
            </a:r>
          </a:p>
        </p:txBody>
      </p:sp>
      <p:sp>
        <p:nvSpPr>
          <p:cNvPr id="2" name="Pentagon 1"/>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5"/>
          <p:cNvSpPr/>
          <p:nvPr/>
        </p:nvSpPr>
        <p:spPr>
          <a:xfrm>
            <a:off x="11612360" y="6488668"/>
            <a:ext cx="314510" cy="400110"/>
          </a:xfrm>
          <a:prstGeom prst="rect">
            <a:avLst/>
          </a:prstGeom>
        </p:spPr>
        <p:txBody>
          <a:bodyPr wrap="none">
            <a:spAutoFit/>
          </a:bodyPr>
          <a:lstStyle/>
          <a:p>
            <a:r>
              <a:rPr lang="en-US" sz="2000" b="1"/>
              <a:t>1</a:t>
            </a:r>
          </a:p>
        </p:txBody>
      </p:sp>
    </p:spTree>
    <p:extLst>
      <p:ext uri="{BB962C8B-B14F-4D97-AF65-F5344CB8AC3E}">
        <p14:creationId xmlns:p14="http://schemas.microsoft.com/office/powerpoint/2010/main" val="97786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25"/>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26"/>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0"/>
                                          </p:stCondLst>
                                        </p:cTn>
                                        <p:tgtEl>
                                          <p:spTgt spid="9"/>
                                        </p:tgtEl>
                                        <p:attrNameLst>
                                          <p:attrName>style.visibility</p:attrName>
                                        </p:attrNameLst>
                                      </p:cBhvr>
                                      <p:to>
                                        <p:strVal val="visible"/>
                                      </p:to>
                                    </p:set>
                                  </p:childTnLst>
                                </p:cTn>
                              </p:par>
                            </p:childTnLst>
                          </p:cTn>
                        </p:par>
                        <p:par>
                          <p:cTn id="42" fill="hold">
                            <p:stCondLst>
                              <p:cond delay="1000"/>
                            </p:stCondLst>
                            <p:childTnLst>
                              <p:par>
                                <p:cTn id="43" presetID="1" presetClass="entr" presetSubtype="0"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500"/>
                                  </p:stCondLst>
                                  <p:childTnLst>
                                    <p:set>
                                      <p:cBhvr>
                                        <p:cTn id="47" dur="1" fill="hold">
                                          <p:stCondLst>
                                            <p:cond delay="0"/>
                                          </p:stCondLst>
                                        </p:cTn>
                                        <p:tgtEl>
                                          <p:spTgt spid="27"/>
                                        </p:tgtEl>
                                        <p:attrNameLst>
                                          <p:attrName>style.visibility</p:attrName>
                                        </p:attrNameLst>
                                      </p:cBhvr>
                                      <p:to>
                                        <p:strVal val="visible"/>
                                      </p:to>
                                    </p:set>
                                  </p:childTnLst>
                                </p:cTn>
                              </p:par>
                            </p:childTnLst>
                          </p:cTn>
                        </p:par>
                        <p:par>
                          <p:cTn id="48" fill="hold">
                            <p:stCondLst>
                              <p:cond delay="1500"/>
                            </p:stCondLst>
                            <p:childTnLst>
                              <p:par>
                                <p:cTn id="49" presetID="1"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par>
                          <p:cTn id="51" fill="hold">
                            <p:stCondLst>
                              <p:cond delay="1500"/>
                            </p:stCondLst>
                            <p:childTnLst>
                              <p:par>
                                <p:cTn id="52" presetID="1" presetClass="entr" presetSubtype="0"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childTnLst>
                          </p:cTn>
                        </p:par>
                        <p:par>
                          <p:cTn id="54" fill="hold">
                            <p:stCondLst>
                              <p:cond delay="1500"/>
                            </p:stCondLst>
                            <p:childTnLst>
                              <p:par>
                                <p:cTn id="55" presetID="1" presetClass="entr" presetSubtype="0" fill="hold" grpId="0" nodeType="after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childTnLst>
                          </p:cTn>
                        </p:par>
                        <p:par>
                          <p:cTn id="57" fill="hold">
                            <p:stCondLst>
                              <p:cond delay="1500"/>
                            </p:stCondLst>
                            <p:childTnLst>
                              <p:par>
                                <p:cTn id="58" presetID="1" presetClass="entr" presetSubtype="0"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childTnLst>
                                </p:cTn>
                              </p:par>
                            </p:childTnLst>
                          </p:cTn>
                        </p:par>
                        <p:par>
                          <p:cTn id="60" fill="hold">
                            <p:stCondLst>
                              <p:cond delay="1500"/>
                            </p:stCondLst>
                            <p:childTnLst>
                              <p:par>
                                <p:cTn id="61" presetID="1" presetClass="entr" presetSubtype="0" fill="hold" grpId="0" nodeType="afterEffect">
                                  <p:stCondLst>
                                    <p:cond delay="500"/>
                                  </p:stCondLst>
                                  <p:childTnLst>
                                    <p:set>
                                      <p:cBhvr>
                                        <p:cTn id="62" dur="1" fill="hold">
                                          <p:stCondLst>
                                            <p:cond delay="0"/>
                                          </p:stCondLst>
                                        </p:cTn>
                                        <p:tgtEl>
                                          <p:spTgt spid="28"/>
                                        </p:tgtEl>
                                        <p:attrNameLst>
                                          <p:attrName>style.visibility</p:attrName>
                                        </p:attrNameLst>
                                      </p:cBhvr>
                                      <p:to>
                                        <p:strVal val="visible"/>
                                      </p:to>
                                    </p:set>
                                  </p:childTnLst>
                                </p:cTn>
                              </p:par>
                            </p:childTnLst>
                          </p:cTn>
                        </p:par>
                        <p:par>
                          <p:cTn id="63" fill="hold">
                            <p:stCondLst>
                              <p:cond delay="2000"/>
                            </p:stCondLst>
                            <p:childTnLst>
                              <p:par>
                                <p:cTn id="64" presetID="1" presetClass="entr" presetSubtype="0" fill="hold" nodeType="afterEffect">
                                  <p:stCondLst>
                                    <p:cond delay="0"/>
                                  </p:stCondLst>
                                  <p:childTnLst>
                                    <p:set>
                                      <p:cBhvr>
                                        <p:cTn id="65" dur="1" fill="hold">
                                          <p:stCondLst>
                                            <p:cond delay="0"/>
                                          </p:stCondLst>
                                        </p:cTn>
                                        <p:tgtEl>
                                          <p:spTgt spid="33"/>
                                        </p:tgtEl>
                                        <p:attrNameLst>
                                          <p:attrName>style.visibility</p:attrName>
                                        </p:attrNameLst>
                                      </p:cBhvr>
                                      <p:to>
                                        <p:strVal val="visible"/>
                                      </p:to>
                                    </p:set>
                                  </p:childTnLst>
                                </p:cTn>
                              </p:par>
                            </p:childTnLst>
                          </p:cTn>
                        </p:par>
                        <p:par>
                          <p:cTn id="66" fill="hold">
                            <p:stCondLst>
                              <p:cond delay="2000"/>
                            </p:stCondLst>
                            <p:childTnLst>
                              <p:par>
                                <p:cTn id="67" presetID="1" presetClass="entr" presetSubtype="0" fill="hold" grpId="0" nodeType="after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childTnLst>
                                </p:cTn>
                              </p:par>
                            </p:childTnLst>
                          </p:cTn>
                        </p:par>
                        <p:par>
                          <p:cTn id="72" fill="hold">
                            <p:stCondLst>
                              <p:cond delay="2000"/>
                            </p:stCondLst>
                            <p:childTnLst>
                              <p:par>
                                <p:cTn id="73" presetID="1" presetClass="entr" presetSubtype="0"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animBg="1"/>
      <p:bldP spid="13" grpId="0" animBg="1"/>
      <p:bldP spid="17" grpId="0" animBg="1"/>
      <p:bldP spid="20" grpId="0"/>
      <p:bldP spid="21" grpId="0" animBg="1"/>
      <p:bldP spid="24" grpId="0"/>
      <p:bldP spid="25" grpId="0" animBg="1"/>
      <p:bldP spid="26" grpId="0" animBg="1"/>
      <p:bldP spid="27" grpId="0" animBg="1"/>
      <p:bldP spid="28" grpId="0" animBg="1"/>
      <p:bldP spid="35" grpId="0" animBg="1"/>
      <p:bldP spid="37" grpId="0" animBg="1"/>
      <p:bldP spid="38" grpId="0" animBg="1"/>
      <p:bldP spid="46" grpId="0"/>
      <p:bldP spid="48" grpId="0"/>
      <p:bldP spid="49" grpId="0" animBg="1"/>
      <p:bldP spid="5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C8414E1-5210-4CB1-A7F9-E363F5D09E57}"/>
              </a:ext>
            </a:extLst>
          </p:cNvPr>
          <p:cNvSpPr>
            <a:spLocks noGrp="1"/>
          </p:cNvSpPr>
          <p:nvPr>
            <p:ph type="pic" sz="quarter" idx="12"/>
          </p:nvPr>
        </p:nvSpPr>
        <p:spPr>
          <a:xfrm>
            <a:off x="7398626" y="1799638"/>
            <a:ext cx="3655907" cy="3648075"/>
          </a:xfrm>
        </p:spPr>
      </p:sp>
      <p:sp>
        <p:nvSpPr>
          <p:cNvPr id="10" name="Rectangle 9"/>
          <p:cNvSpPr/>
          <p:nvPr/>
        </p:nvSpPr>
        <p:spPr>
          <a:xfrm>
            <a:off x="1221378" y="2438648"/>
            <a:ext cx="5764696" cy="1354217"/>
          </a:xfrm>
          <a:prstGeom prst="rect">
            <a:avLst/>
          </a:prstGeom>
        </p:spPr>
        <p:txBody>
          <a:bodyPr wrap="square">
            <a:spAutoFit/>
          </a:bodyPr>
          <a:lstStyle/>
          <a:p>
            <a:pPr algn="ctr"/>
            <a:endParaRPr lang="en-US" sz="2200" b="1" dirty="0">
              <a:solidFill>
                <a:schemeClr val="bg1">
                  <a:lumMod val="95000"/>
                </a:schemeClr>
              </a:solidFill>
              <a:latin typeface="Arial" panose="020B0604020202020204" pitchFamily="34" charset="0"/>
              <a:cs typeface="Arial" panose="020B0604020202020204" pitchFamily="34" charset="0"/>
            </a:endParaRPr>
          </a:p>
          <a:p>
            <a:pPr algn="ctr"/>
            <a:endParaRPr lang="en-US" sz="2000" b="1" dirty="0">
              <a:solidFill>
                <a:schemeClr val="bg1">
                  <a:lumMod val="95000"/>
                </a:schemeClr>
              </a:solidFill>
              <a:latin typeface="Arial" panose="020B0604020202020204" pitchFamily="34" charset="0"/>
              <a:cs typeface="Arial" panose="020B0604020202020204" pitchFamily="34" charset="0"/>
            </a:endParaRPr>
          </a:p>
          <a:p>
            <a:pPr algn="ctr"/>
            <a:r>
              <a:rPr lang="en-US" sz="2000" b="1" dirty="0" err="1">
                <a:solidFill>
                  <a:schemeClr val="bg1">
                    <a:lumMod val="95000"/>
                  </a:schemeClr>
                </a:solidFill>
                <a:latin typeface="Arial" panose="020B0604020202020204" pitchFamily="34" charset="0"/>
                <a:cs typeface="Arial" panose="020B0604020202020204" pitchFamily="34" charset="0"/>
              </a:rPr>
              <a:t>Động</a:t>
            </a:r>
            <a:r>
              <a:rPr lang="en-US" sz="2000" b="1" dirty="0">
                <a:solidFill>
                  <a:schemeClr val="bg1">
                    <a:lumMod val="95000"/>
                  </a:schemeClr>
                </a:solidFill>
                <a:latin typeface="Arial" panose="020B0604020202020204" pitchFamily="34" charset="0"/>
                <a:cs typeface="Arial" panose="020B0604020202020204" pitchFamily="34" charset="0"/>
              </a:rPr>
              <a:t> c</a:t>
            </a:r>
            <a:r>
              <a:rPr lang="vi-VN" sz="2000" b="1">
                <a:solidFill>
                  <a:schemeClr val="bg1">
                    <a:lumMod val="95000"/>
                  </a:schemeClr>
                </a:solidFill>
                <a:latin typeface="Arial" panose="020B0604020202020204" pitchFamily="34" charset="0"/>
                <a:cs typeface="Arial" panose="020B0604020202020204" pitchFamily="34" charset="0"/>
              </a:rPr>
              <a:t>ơ</a:t>
            </a:r>
            <a:r>
              <a:rPr lang="en-US" sz="2000" b="1">
                <a:solidFill>
                  <a:schemeClr val="bg1">
                    <a:lumMod val="95000"/>
                  </a:schemeClr>
                </a:solidFill>
                <a:latin typeface="Arial" panose="020B0604020202020204" pitchFamily="34" charset="0"/>
                <a:cs typeface="Arial" panose="020B0604020202020204" pitchFamily="34" charset="0"/>
              </a:rPr>
              <a:t> </a:t>
            </a:r>
            <a:r>
              <a:rPr lang="en-US" sz="2000" b="1">
                <a:solidFill>
                  <a:schemeClr val="bg1">
                    <a:lumMod val="95000"/>
                  </a:schemeClr>
                </a:solidFill>
                <a:latin typeface="Arial" panose="020B0604020202020204" pitchFamily="34" charset="0"/>
                <a:cs typeface="Arial" panose="020B0604020202020204" pitchFamily="34" charset="0"/>
              </a:rPr>
              <a:t>DC 12V vàng</a:t>
            </a:r>
            <a:r>
              <a:rPr lang="en-US" sz="2000" b="1" smtClean="0">
                <a:solidFill>
                  <a:schemeClr val="bg1">
                    <a:lumMod val="95000"/>
                  </a:schemeClr>
                </a:solidFill>
                <a:latin typeface="Arial" panose="020B0604020202020204" pitchFamily="34" charset="0"/>
                <a:cs typeface="Arial" panose="020B0604020202020204" pitchFamily="34" charset="0"/>
              </a:rPr>
              <a:t> </a:t>
            </a:r>
            <a:r>
              <a:rPr lang="en-US" sz="2000" b="1" dirty="0">
                <a:solidFill>
                  <a:schemeClr val="bg1">
                    <a:lumMod val="95000"/>
                  </a:schemeClr>
                </a:solidFill>
                <a:latin typeface="Arial" panose="020B0604020202020204" pitchFamily="34" charset="0"/>
                <a:cs typeface="Arial" panose="020B0604020202020204" pitchFamily="34" charset="0"/>
              </a:rPr>
              <a:t>+ bánh </a:t>
            </a:r>
            <a:r>
              <a:rPr lang="en-US" sz="2000" b="1" err="1">
                <a:solidFill>
                  <a:schemeClr val="bg1">
                    <a:lumMod val="95000"/>
                  </a:schemeClr>
                </a:solidFill>
                <a:latin typeface="Arial" panose="020B0604020202020204" pitchFamily="34" charset="0"/>
                <a:cs typeface="Arial" panose="020B0604020202020204" pitchFamily="34" charset="0"/>
              </a:rPr>
              <a:t>xe</a:t>
            </a:r>
            <a:r>
              <a:rPr lang="en-US" sz="2000" b="1">
                <a:solidFill>
                  <a:schemeClr val="bg1">
                    <a:lumMod val="95000"/>
                  </a:schemeClr>
                </a:solidFill>
                <a:latin typeface="Arial" panose="020B0604020202020204" pitchFamily="34" charset="0"/>
                <a:cs typeface="Arial" panose="020B0604020202020204" pitchFamily="34" charset="0"/>
              </a:rPr>
              <a:t> </a:t>
            </a:r>
            <a:endParaRPr lang="en-US" sz="2000" b="1" smtClean="0">
              <a:solidFill>
                <a:schemeClr val="bg1">
                  <a:lumMod val="95000"/>
                </a:schemeClr>
              </a:solidFill>
              <a:latin typeface="Arial" panose="020B0604020202020204" pitchFamily="34" charset="0"/>
              <a:cs typeface="Arial" panose="020B0604020202020204" pitchFamily="34" charset="0"/>
            </a:endParaRPr>
          </a:p>
          <a:p>
            <a:pPr algn="ctr"/>
            <a:r>
              <a:rPr lang="en-US" sz="2000" b="1" smtClean="0">
                <a:solidFill>
                  <a:schemeClr val="bg1">
                    <a:lumMod val="95000"/>
                  </a:schemeClr>
                </a:solidFill>
                <a:latin typeface="Arial" panose="020B0604020202020204" pitchFamily="34" charset="0"/>
                <a:cs typeface="Arial" panose="020B0604020202020204" pitchFamily="34" charset="0"/>
              </a:rPr>
              <a:t>+ </a:t>
            </a:r>
            <a:r>
              <a:rPr lang="en-US" sz="2000" b="1" dirty="0">
                <a:solidFill>
                  <a:schemeClr val="bg1">
                    <a:lumMod val="95000"/>
                  </a:schemeClr>
                </a:solidFill>
                <a:latin typeface="Arial" panose="020B0604020202020204" pitchFamily="34" charset="0"/>
                <a:cs typeface="Arial" panose="020B0604020202020204" pitchFamily="34" charset="0"/>
              </a:rPr>
              <a:t>Arduino uno</a:t>
            </a:r>
          </a:p>
        </p:txBody>
      </p:sp>
      <p:sp>
        <p:nvSpPr>
          <p:cNvPr id="2" name="Rectangle 1"/>
          <p:cNvSpPr/>
          <p:nvPr/>
        </p:nvSpPr>
        <p:spPr>
          <a:xfrm>
            <a:off x="3827721" y="5088364"/>
            <a:ext cx="3202955" cy="646331"/>
          </a:xfrm>
          <a:prstGeom prst="rect">
            <a:avLst/>
          </a:prstGeom>
        </p:spPr>
        <p:txBody>
          <a:bodyPr wrap="square">
            <a:spAutoFit/>
          </a:bodyPr>
          <a:lstStyle/>
          <a:p>
            <a:r>
              <a:rPr lang="en-US" dirty="0">
                <a:solidFill>
                  <a:schemeClr val="bg1">
                    <a:lumMod val="95000"/>
                  </a:schemeClr>
                </a:solidFill>
                <a:latin typeface="Arial" panose="020B0604020202020204" pitchFamily="34" charset="0"/>
                <a:cs typeface="Arial" panose="020B0604020202020204" pitchFamily="34" charset="0"/>
              </a:rPr>
              <a:t>S</a:t>
            </a:r>
            <a:r>
              <a:rPr lang="vi-VN" dirty="0">
                <a:solidFill>
                  <a:schemeClr val="bg1">
                    <a:lumMod val="95000"/>
                  </a:schemeClr>
                </a:solidFill>
                <a:latin typeface="Arial" panose="020B0604020202020204" pitchFamily="34" charset="0"/>
                <a:cs typeface="Arial" panose="020B0604020202020204" pitchFamily="34" charset="0"/>
              </a:rPr>
              <a:t>ơ</a:t>
            </a:r>
            <a:r>
              <a:rPr lang="en-US" dirty="0">
                <a:solidFill>
                  <a:schemeClr val="bg1">
                    <a:lumMod val="95000"/>
                  </a:schemeClr>
                </a:solidFill>
                <a:latin typeface="Arial" panose="020B0604020202020204" pitchFamily="34" charset="0"/>
                <a:cs typeface="Arial" panose="020B0604020202020204" pitchFamily="34" charset="0"/>
              </a:rPr>
              <a:t> </a:t>
            </a:r>
            <a:r>
              <a:rPr lang="en-US" dirty="0" err="1">
                <a:solidFill>
                  <a:schemeClr val="bg1">
                    <a:lumMod val="95000"/>
                  </a:schemeClr>
                </a:solidFill>
                <a:latin typeface="Arial" panose="020B0604020202020204" pitchFamily="34" charset="0"/>
                <a:cs typeface="Arial" panose="020B0604020202020204" pitchFamily="34" charset="0"/>
              </a:rPr>
              <a:t>đô</a:t>
            </a:r>
            <a:r>
              <a:rPr lang="en-US" dirty="0">
                <a:solidFill>
                  <a:schemeClr val="bg1">
                    <a:lumMod val="95000"/>
                  </a:schemeClr>
                </a:solidFill>
                <a:latin typeface="Arial" panose="020B0604020202020204" pitchFamily="34" charset="0"/>
                <a:cs typeface="Arial" panose="020B0604020202020204" pitchFamily="34" charset="0"/>
              </a:rPr>
              <a:t>̀ </a:t>
            </a:r>
            <a:r>
              <a:rPr lang="en-US" dirty="0" err="1">
                <a:solidFill>
                  <a:schemeClr val="bg1">
                    <a:lumMod val="95000"/>
                  </a:schemeClr>
                </a:solidFill>
                <a:latin typeface="Arial" panose="020B0604020202020204" pitchFamily="34" charset="0"/>
                <a:cs typeface="Arial" panose="020B0604020202020204" pitchFamily="34" charset="0"/>
              </a:rPr>
              <a:t>kết</a:t>
            </a:r>
            <a:r>
              <a:rPr lang="en-US" dirty="0">
                <a:solidFill>
                  <a:schemeClr val="bg1">
                    <a:lumMod val="95000"/>
                  </a:schemeClr>
                </a:solidFill>
                <a:latin typeface="Arial" panose="020B0604020202020204" pitchFamily="34" charset="0"/>
                <a:cs typeface="Arial" panose="020B0604020202020204" pitchFamily="34" charset="0"/>
              </a:rPr>
              <a:t> </a:t>
            </a:r>
            <a:r>
              <a:rPr lang="en-US" dirty="0" err="1">
                <a:solidFill>
                  <a:schemeClr val="bg1">
                    <a:lumMod val="95000"/>
                  </a:schemeClr>
                </a:solidFill>
                <a:latin typeface="Arial" panose="020B0604020202020204" pitchFamily="34" charset="0"/>
                <a:cs typeface="Arial" panose="020B0604020202020204" pitchFamily="34" charset="0"/>
              </a:rPr>
              <a:t>nối</a:t>
            </a:r>
            <a:r>
              <a:rPr lang="en-US" dirty="0">
                <a:solidFill>
                  <a:schemeClr val="bg1">
                    <a:lumMod val="95000"/>
                  </a:schemeClr>
                </a:solidFill>
                <a:latin typeface="Arial" panose="020B0604020202020204" pitchFamily="34" charset="0"/>
                <a:cs typeface="Arial" panose="020B0604020202020204" pitchFamily="34" charset="0"/>
              </a:rPr>
              <a:t> </a:t>
            </a:r>
            <a:r>
              <a:rPr lang="en-US" dirty="0" err="1">
                <a:solidFill>
                  <a:schemeClr val="bg1">
                    <a:lumMod val="95000"/>
                  </a:schemeClr>
                </a:solidFill>
                <a:latin typeface="Arial" panose="020B0604020202020204" pitchFamily="34" charset="0"/>
                <a:cs typeface="Arial" panose="020B0604020202020204" pitchFamily="34" charset="0"/>
              </a:rPr>
              <a:t>gi</a:t>
            </a:r>
            <a:r>
              <a:rPr lang="vi-VN" dirty="0">
                <a:solidFill>
                  <a:schemeClr val="bg1">
                    <a:lumMod val="95000"/>
                  </a:schemeClr>
                </a:solidFill>
                <a:latin typeface="Arial" panose="020B0604020202020204" pitchFamily="34" charset="0"/>
                <a:cs typeface="Arial" panose="020B0604020202020204" pitchFamily="34" charset="0"/>
              </a:rPr>
              <a:t>ữa</a:t>
            </a:r>
            <a:r>
              <a:rPr lang="en-US" dirty="0">
                <a:solidFill>
                  <a:schemeClr val="bg1">
                    <a:lumMod val="95000"/>
                  </a:schemeClr>
                </a:solidFill>
                <a:latin typeface="Arial" panose="020B0604020202020204" pitchFamily="34" charset="0"/>
                <a:cs typeface="Arial" panose="020B0604020202020204" pitchFamily="34" charset="0"/>
              </a:rPr>
              <a:t> </a:t>
            </a:r>
            <a:r>
              <a:rPr lang="en-US">
                <a:solidFill>
                  <a:schemeClr val="bg1">
                    <a:lumMod val="95000"/>
                  </a:schemeClr>
                </a:solidFill>
                <a:latin typeface="Arial" panose="020B0604020202020204" pitchFamily="34" charset="0"/>
                <a:cs typeface="Arial" panose="020B0604020202020204" pitchFamily="34" charset="0"/>
              </a:rPr>
              <a:t>Arduino </a:t>
            </a:r>
            <a:r>
              <a:rPr lang="en-US" smtClean="0">
                <a:solidFill>
                  <a:schemeClr val="bg1">
                    <a:lumMod val="95000"/>
                  </a:schemeClr>
                </a:solidFill>
                <a:latin typeface="Arial" panose="020B0604020202020204" pitchFamily="34" charset="0"/>
                <a:cs typeface="Arial" panose="020B0604020202020204" pitchFamily="34" charset="0"/>
              </a:rPr>
              <a:t>Uno v</a:t>
            </a:r>
            <a:r>
              <a:rPr lang="vi-VN" dirty="0">
                <a:solidFill>
                  <a:schemeClr val="bg1">
                    <a:lumMod val="95000"/>
                  </a:schemeClr>
                </a:solidFill>
                <a:latin typeface="Arial" panose="020B0604020202020204" pitchFamily="34" charset="0"/>
                <a:cs typeface="Arial" panose="020B0604020202020204" pitchFamily="34" charset="0"/>
              </a:rPr>
              <a:t>ới</a:t>
            </a:r>
            <a:r>
              <a:rPr lang="en-US" dirty="0">
                <a:solidFill>
                  <a:schemeClr val="bg1">
                    <a:lumMod val="95000"/>
                  </a:schemeClr>
                </a:solidFill>
                <a:latin typeface="Arial" panose="020B0604020202020204" pitchFamily="34" charset="0"/>
                <a:cs typeface="Arial" panose="020B0604020202020204" pitchFamily="34" charset="0"/>
              </a:rPr>
              <a:t> module </a:t>
            </a:r>
            <a:r>
              <a:rPr lang="en-US" dirty="0" err="1">
                <a:solidFill>
                  <a:schemeClr val="bg1">
                    <a:lumMod val="95000"/>
                  </a:schemeClr>
                </a:solidFill>
                <a:latin typeface="Arial" panose="020B0604020202020204" pitchFamily="34" charset="0"/>
                <a:cs typeface="Arial" panose="020B0604020202020204" pitchFamily="34" charset="0"/>
              </a:rPr>
              <a:t>L298N</a:t>
            </a:r>
            <a:r>
              <a:rPr lang="en-US" dirty="0">
                <a:solidFill>
                  <a:schemeClr val="bg1">
                    <a:lumMod val="95000"/>
                  </a:schemeClr>
                </a:solidFill>
                <a:latin typeface="Arial" panose="020B0604020202020204" pitchFamily="34" charset="0"/>
                <a:cs typeface="Arial" panose="020B0604020202020204" pitchFamily="34" charset="0"/>
              </a:rPr>
              <a:t> </a:t>
            </a:r>
          </a:p>
        </p:txBody>
      </p:sp>
      <p:pic>
        <p:nvPicPr>
          <p:cNvPr id="12" name="Picture 11"/>
          <p:cNvPicPr>
            <a:picLocks noChangeAspect="1"/>
          </p:cNvPicPr>
          <p:nvPr/>
        </p:nvPicPr>
        <p:blipFill>
          <a:blip r:embed="rId3"/>
          <a:stretch>
            <a:fillRect/>
          </a:stretch>
        </p:blipFill>
        <p:spPr>
          <a:xfrm>
            <a:off x="-87549" y="-258492"/>
            <a:ext cx="12324945" cy="1281534"/>
          </a:xfrm>
          <a:prstGeom prst="rect">
            <a:avLst/>
          </a:prstGeom>
        </p:spPr>
      </p:pic>
      <p:sp>
        <p:nvSpPr>
          <p:cNvPr id="13" name="Pentagon 12"/>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11612360" y="6488668"/>
            <a:ext cx="444352" cy="400110"/>
          </a:xfrm>
          <a:prstGeom prst="rect">
            <a:avLst/>
          </a:prstGeom>
        </p:spPr>
        <p:txBody>
          <a:bodyPr wrap="none">
            <a:spAutoFit/>
          </a:bodyPr>
          <a:lstStyle/>
          <a:p>
            <a:r>
              <a:rPr lang="en-US" sz="2000" b="1"/>
              <a:t>19</a:t>
            </a:r>
          </a:p>
        </p:txBody>
      </p:sp>
      <p:sp>
        <p:nvSpPr>
          <p:cNvPr id="11" name="Rectangle 10"/>
          <p:cNvSpPr/>
          <p:nvPr/>
        </p:nvSpPr>
        <p:spPr>
          <a:xfrm>
            <a:off x="3193185" y="4015462"/>
            <a:ext cx="2322075" cy="400110"/>
          </a:xfrm>
          <a:prstGeom prst="rect">
            <a:avLst/>
          </a:prstGeom>
        </p:spPr>
        <p:txBody>
          <a:bodyPr wrap="square">
            <a:spAutoFit/>
          </a:bodyPr>
          <a:lstStyle/>
          <a:p>
            <a:r>
              <a:rPr lang="en-US" sz="2000" b="1" dirty="0">
                <a:solidFill>
                  <a:schemeClr val="bg1">
                    <a:lumMod val="95000"/>
                  </a:schemeClr>
                </a:solidFill>
                <a:latin typeface="Arial" panose="020B0604020202020204" pitchFamily="34" charset="0"/>
                <a:cs typeface="Arial" panose="020B0604020202020204" pitchFamily="34" charset="0"/>
              </a:rPr>
              <a:t>Module </a:t>
            </a:r>
            <a:r>
              <a:rPr lang="en-US" sz="2000" b="1" dirty="0" err="1">
                <a:solidFill>
                  <a:schemeClr val="bg1">
                    <a:lumMod val="95000"/>
                  </a:schemeClr>
                </a:solidFill>
                <a:latin typeface="Arial" panose="020B0604020202020204" pitchFamily="34" charset="0"/>
                <a:cs typeface="Arial" panose="020B0604020202020204" pitchFamily="34" charset="0"/>
              </a:rPr>
              <a:t>L298N</a:t>
            </a:r>
            <a:r>
              <a:rPr lang="en-US" sz="2000" b="1" dirty="0">
                <a:solidFill>
                  <a:schemeClr val="bg1">
                    <a:lumMod val="95000"/>
                  </a:schemeClr>
                </a:solidFill>
                <a:latin typeface="Arial" panose="020B0604020202020204" pitchFamily="34" charset="0"/>
                <a:cs typeface="Arial" panose="020B0604020202020204" pitchFamily="34" charset="0"/>
              </a:rPr>
              <a:t> </a:t>
            </a:r>
          </a:p>
        </p:txBody>
      </p:sp>
      <p:pic>
        <p:nvPicPr>
          <p:cNvPr id="3074" name="Picture 2" descr="Băm xung - Điều khiển tốc độ động cơ bằng L298 với cách tiếp cận khác - Sử  dụng 2 chân ENA và ENB | Cộng đồng Arduino Việt Nam">
            <a:extLst>
              <a:ext uri="{FF2B5EF4-FFF2-40B4-BE49-F238E27FC236}">
                <a16:creationId xmlns:a16="http://schemas.microsoft.com/office/drawing/2014/main" id="{2E98E65F-FB89-4352-A5E3-7F67C6B727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8625" y="1799638"/>
            <a:ext cx="3655907" cy="3648075"/>
          </a:xfrm>
          <a:prstGeom prst="rect">
            <a:avLst/>
          </a:prstGeom>
          <a:noFill/>
          <a:extLst>
            <a:ext uri="{909E8E84-426E-40DD-AFC4-6F175D3DCCD1}">
              <a14:hiddenFill xmlns:a14="http://schemas.microsoft.com/office/drawing/2010/main">
                <a:solidFill>
                  <a:srgbClr val="FFFFFF"/>
                </a:solidFill>
              </a14:hiddenFill>
            </a:ext>
          </a:extLst>
        </p:spPr>
      </p:pic>
      <p:sp>
        <p:nvSpPr>
          <p:cNvPr id="15" name="Flowchart: Stored Data 14"/>
          <p:cNvSpPr/>
          <p:nvPr/>
        </p:nvSpPr>
        <p:spPr>
          <a:xfrm rot="10800000">
            <a:off x="1120452" y="2065052"/>
            <a:ext cx="5414537" cy="685800"/>
          </a:xfrm>
          <a:prstGeom prst="flowChartOnlineStorag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bg1">
                  <a:lumMod val="95000"/>
                </a:schemeClr>
              </a:solidFill>
              <a:latin typeface="Arial" panose="020B0604020202020204" pitchFamily="34" charset="0"/>
              <a:cs typeface="Arial" panose="020B0604020202020204" pitchFamily="34" charset="0"/>
            </a:endParaRPr>
          </a:p>
        </p:txBody>
      </p:sp>
      <p:sp>
        <p:nvSpPr>
          <p:cNvPr id="16" name="Rectangle 15"/>
          <p:cNvSpPr/>
          <p:nvPr/>
        </p:nvSpPr>
        <p:spPr>
          <a:xfrm>
            <a:off x="2170472" y="2192509"/>
            <a:ext cx="3866508" cy="430887"/>
          </a:xfrm>
          <a:prstGeom prst="rect">
            <a:avLst/>
          </a:prstGeom>
        </p:spPr>
        <p:txBody>
          <a:bodyPr wrap="none">
            <a:spAutoFit/>
          </a:bodyPr>
          <a:lstStyle/>
          <a:p>
            <a:pPr algn="ctr"/>
            <a:r>
              <a:rPr lang="en-US" sz="2200" b="1" smtClean="0">
                <a:solidFill>
                  <a:schemeClr val="bg1">
                    <a:lumMod val="95000"/>
                  </a:schemeClr>
                </a:solidFill>
                <a:latin typeface="Arial" panose="020B0604020202020204" pitchFamily="34" charset="0"/>
                <a:cs typeface="Arial" panose="020B0604020202020204" pitchFamily="34" charset="0"/>
              </a:rPr>
              <a:t>KHỐI C</a:t>
            </a:r>
            <a:r>
              <a:rPr lang="vi-VN" sz="2200" b="1" smtClean="0">
                <a:solidFill>
                  <a:schemeClr val="bg1">
                    <a:lumMod val="95000"/>
                  </a:schemeClr>
                </a:solidFill>
                <a:latin typeface="Arial" panose="020B0604020202020204" pitchFamily="34" charset="0"/>
                <a:cs typeface="Arial" panose="020B0604020202020204" pitchFamily="34" charset="0"/>
              </a:rPr>
              <a:t>Ơ</a:t>
            </a:r>
            <a:r>
              <a:rPr lang="en-US" sz="2200" b="1">
                <a:solidFill>
                  <a:schemeClr val="bg1">
                    <a:lumMod val="95000"/>
                  </a:schemeClr>
                </a:solidFill>
                <a:latin typeface="Arial" panose="020B0604020202020204" pitchFamily="34" charset="0"/>
                <a:cs typeface="Arial" panose="020B0604020202020204" pitchFamily="34" charset="0"/>
              </a:rPr>
              <a:t> CẤU </a:t>
            </a:r>
            <a:r>
              <a:rPr lang="en-US" sz="2200" b="1">
                <a:solidFill>
                  <a:schemeClr val="bg1">
                    <a:lumMod val="95000"/>
                  </a:schemeClr>
                </a:solidFill>
                <a:latin typeface="Arial" panose="020B0604020202020204" pitchFamily="34" charset="0"/>
                <a:cs typeface="Arial" panose="020B0604020202020204" pitchFamily="34" charset="0"/>
              </a:rPr>
              <a:t>CHẤP HÀNH</a:t>
            </a:r>
            <a:endParaRPr lang="en-US" sz="2200" b="1">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2414031"/>
      </p:ext>
    </p:extLst>
  </p:cSld>
  <p:clrMapOvr>
    <a:masterClrMapping/>
  </p:clrMapOvr>
  <p:transition spd="med">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82288" y="224555"/>
            <a:ext cx="11573197" cy="724247"/>
          </a:xfrm>
        </p:spPr>
        <p:txBody>
          <a:bodyPr>
            <a:normAutofit/>
          </a:bodyPr>
          <a:lstStyle/>
          <a:p>
            <a:r>
              <a:rPr lang="en-US" sz="4000" b="1">
                <a:latin typeface="Arial" panose="020B0604020202020204" pitchFamily="34" charset="0"/>
              </a:rPr>
              <a:t>ĐÁP </a:t>
            </a:r>
            <a:r>
              <a:rPr lang="vi-VN" sz="4000" b="1">
                <a:latin typeface="Arial" panose="020B0604020202020204" pitchFamily="34" charset="0"/>
              </a:rPr>
              <a:t>ỨNG</a:t>
            </a:r>
            <a:r>
              <a:rPr lang="en-US" sz="4000" b="1">
                <a:latin typeface="Arial" panose="020B0604020202020204" pitchFamily="34" charset="0"/>
              </a:rPr>
              <a:t> HỆ THỐNG</a:t>
            </a:r>
          </a:p>
        </p:txBody>
      </p:sp>
      <p:sp>
        <p:nvSpPr>
          <p:cNvPr id="3" name="Block Arc 2">
            <a:extLst>
              <a:ext uri="{FF2B5EF4-FFF2-40B4-BE49-F238E27FC236}">
                <a16:creationId xmlns:a16="http://schemas.microsoft.com/office/drawing/2014/main" id="{D14E1378-5E5F-4EBB-8A4A-CB97B493F1E3}"/>
              </a:ext>
            </a:extLst>
          </p:cNvPr>
          <p:cNvSpPr/>
          <p:nvPr/>
        </p:nvSpPr>
        <p:spPr>
          <a:xfrm rot="10800000">
            <a:off x="4086565" y="3181579"/>
            <a:ext cx="2378214" cy="2378214"/>
          </a:xfrm>
          <a:prstGeom prst="blockArc">
            <a:avLst>
              <a:gd name="adj1" fmla="val 10800000"/>
              <a:gd name="adj2" fmla="val 0"/>
              <a:gd name="adj3" fmla="val 310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4" name="Block Arc 3">
            <a:extLst>
              <a:ext uri="{FF2B5EF4-FFF2-40B4-BE49-F238E27FC236}">
                <a16:creationId xmlns:a16="http://schemas.microsoft.com/office/drawing/2014/main" id="{F03289F8-0D19-4046-AAF8-4E2EC5684EA5}"/>
              </a:ext>
            </a:extLst>
          </p:cNvPr>
          <p:cNvSpPr/>
          <p:nvPr/>
        </p:nvSpPr>
        <p:spPr>
          <a:xfrm>
            <a:off x="5716627" y="3195621"/>
            <a:ext cx="2378214" cy="2378214"/>
          </a:xfrm>
          <a:prstGeom prst="blockArc">
            <a:avLst>
              <a:gd name="adj1" fmla="val 10800000"/>
              <a:gd name="adj2" fmla="val 0"/>
              <a:gd name="adj3" fmla="val 310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5" name="TextBox 4">
            <a:extLst>
              <a:ext uri="{FF2B5EF4-FFF2-40B4-BE49-F238E27FC236}">
                <a16:creationId xmlns:a16="http://schemas.microsoft.com/office/drawing/2014/main" id="{72601F6F-676F-4C82-98F2-09AAFEA47364}"/>
              </a:ext>
            </a:extLst>
          </p:cNvPr>
          <p:cNvSpPr txBox="1"/>
          <p:nvPr/>
        </p:nvSpPr>
        <p:spPr>
          <a:xfrm>
            <a:off x="7552099" y="3840499"/>
            <a:ext cx="377047"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B</a:t>
            </a:r>
            <a:endParaRPr lang="ko-KR" altLang="en-US" sz="3600" b="1" dirty="0">
              <a:solidFill>
                <a:schemeClr val="bg1"/>
              </a:solidFill>
              <a:cs typeface="Arial" pitchFamily="34" charset="0"/>
            </a:endParaRPr>
          </a:p>
        </p:txBody>
      </p:sp>
      <p:grpSp>
        <p:nvGrpSpPr>
          <p:cNvPr id="7" name="Group 6">
            <a:extLst>
              <a:ext uri="{FF2B5EF4-FFF2-40B4-BE49-F238E27FC236}">
                <a16:creationId xmlns:a16="http://schemas.microsoft.com/office/drawing/2014/main" id="{098297EB-03E3-4B3B-AD47-A663BBDE8FD8}"/>
              </a:ext>
            </a:extLst>
          </p:cNvPr>
          <p:cNvGrpSpPr/>
          <p:nvPr/>
        </p:nvGrpSpPr>
        <p:grpSpPr>
          <a:xfrm rot="10800000">
            <a:off x="4072221" y="3188600"/>
            <a:ext cx="4037312" cy="2378214"/>
            <a:chOff x="2558370" y="2706970"/>
            <a:chExt cx="4037312" cy="2378214"/>
          </a:xfrm>
        </p:grpSpPr>
        <p:sp>
          <p:nvSpPr>
            <p:cNvPr id="8" name="Block Arc 7">
              <a:extLst>
                <a:ext uri="{FF2B5EF4-FFF2-40B4-BE49-F238E27FC236}">
                  <a16:creationId xmlns:a16="http://schemas.microsoft.com/office/drawing/2014/main" id="{8B86DF06-CD88-4BA9-9E6B-D7FE62F493BB}"/>
                </a:ext>
              </a:extLst>
            </p:cNvPr>
            <p:cNvSpPr/>
            <p:nvPr/>
          </p:nvSpPr>
          <p:spPr>
            <a:xfrm rot="10800000">
              <a:off x="4208370" y="2706970"/>
              <a:ext cx="2378214" cy="2378214"/>
            </a:xfrm>
            <a:prstGeom prst="blockArc">
              <a:avLst>
                <a:gd name="adj1" fmla="val 10800000"/>
                <a:gd name="adj2" fmla="val 0"/>
                <a:gd name="adj3" fmla="val 3104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9" name="Block Arc 8">
              <a:extLst>
                <a:ext uri="{FF2B5EF4-FFF2-40B4-BE49-F238E27FC236}">
                  <a16:creationId xmlns:a16="http://schemas.microsoft.com/office/drawing/2014/main" id="{33302982-FE75-4209-9742-DBD016FEB224}"/>
                </a:ext>
              </a:extLst>
            </p:cNvPr>
            <p:cNvSpPr/>
            <p:nvPr/>
          </p:nvSpPr>
          <p:spPr>
            <a:xfrm>
              <a:off x="2558370" y="2706970"/>
              <a:ext cx="2378214" cy="2378214"/>
            </a:xfrm>
            <a:prstGeom prst="blockArc">
              <a:avLst>
                <a:gd name="adj1" fmla="val 10800000"/>
                <a:gd name="adj2" fmla="val 0"/>
                <a:gd name="adj3" fmla="val 3104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lumMod val="75000"/>
                    <a:lumOff val="25000"/>
                  </a:schemeClr>
                </a:solidFill>
              </a:endParaRPr>
            </a:p>
          </p:txBody>
        </p:sp>
        <p:sp>
          <p:nvSpPr>
            <p:cNvPr id="10" name="Isosceles Triangle 9">
              <a:extLst>
                <a:ext uri="{FF2B5EF4-FFF2-40B4-BE49-F238E27FC236}">
                  <a16:creationId xmlns:a16="http://schemas.microsoft.com/office/drawing/2014/main" id="{109DB247-1E7B-4FED-B274-3F6101090F03}"/>
                </a:ext>
              </a:extLst>
            </p:cNvPr>
            <p:cNvSpPr/>
            <p:nvPr/>
          </p:nvSpPr>
          <p:spPr>
            <a:xfrm>
              <a:off x="5857862" y="3552849"/>
              <a:ext cx="737820" cy="36340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grpSp>
      <p:sp>
        <p:nvSpPr>
          <p:cNvPr id="11" name="Isosceles Triangle 10">
            <a:extLst>
              <a:ext uri="{FF2B5EF4-FFF2-40B4-BE49-F238E27FC236}">
                <a16:creationId xmlns:a16="http://schemas.microsoft.com/office/drawing/2014/main" id="{18E5727A-CB27-45AD-A4C2-7CF415141D40}"/>
              </a:ext>
            </a:extLst>
          </p:cNvPr>
          <p:cNvSpPr/>
          <p:nvPr/>
        </p:nvSpPr>
        <p:spPr>
          <a:xfrm rot="10800000">
            <a:off x="7360826" y="4381297"/>
            <a:ext cx="737820" cy="36340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lumMod val="75000"/>
                  <a:lumOff val="25000"/>
                </a:schemeClr>
              </a:solidFill>
            </a:endParaRPr>
          </a:p>
        </p:txBody>
      </p:sp>
      <p:sp>
        <p:nvSpPr>
          <p:cNvPr id="12" name="TextBox 11">
            <a:extLst>
              <a:ext uri="{FF2B5EF4-FFF2-40B4-BE49-F238E27FC236}">
                <a16:creationId xmlns:a16="http://schemas.microsoft.com/office/drawing/2014/main" id="{2DB6BA79-73B5-4FFD-B8A1-809F4AC1AE2F}"/>
              </a:ext>
            </a:extLst>
          </p:cNvPr>
          <p:cNvSpPr txBox="1"/>
          <p:nvPr/>
        </p:nvSpPr>
        <p:spPr>
          <a:xfrm>
            <a:off x="6213745" y="3519191"/>
            <a:ext cx="1715401" cy="307777"/>
          </a:xfrm>
          <a:prstGeom prst="rect">
            <a:avLst/>
          </a:prstGeom>
          <a:noFill/>
        </p:spPr>
        <p:txBody>
          <a:bodyPr wrap="square" rtlCol="0">
            <a:spAutoFit/>
          </a:bodyPr>
          <a:lstStyle/>
          <a:p>
            <a:pPr algn="ctr"/>
            <a:r>
              <a:rPr lang="en-US" altLang="ko-KR" sz="1400" b="1">
                <a:solidFill>
                  <a:schemeClr val="bg1"/>
                </a:solidFill>
                <a:latin typeface="Arial" panose="020B0604020202020204" pitchFamily="34" charset="0"/>
                <a:cs typeface="Arial" panose="020B0604020202020204" pitchFamily="34" charset="0"/>
              </a:rPr>
              <a:t>NH</a:t>
            </a:r>
            <a:r>
              <a:rPr lang="vi-VN" altLang="ko-KR" sz="1400" b="1">
                <a:solidFill>
                  <a:schemeClr val="bg1"/>
                </a:solidFill>
                <a:cs typeface="Arial" pitchFamily="34" charset="0"/>
              </a:rPr>
              <a:t>ƯỢC</a:t>
            </a:r>
            <a:r>
              <a:rPr lang="en-US" altLang="ko-KR" sz="1400" b="1">
                <a:solidFill>
                  <a:schemeClr val="bg1"/>
                </a:solidFill>
                <a:latin typeface="Arial" panose="020B0604020202020204" pitchFamily="34" charset="0"/>
                <a:cs typeface="Arial" panose="020B0604020202020204" pitchFamily="34" charset="0"/>
              </a:rPr>
              <a:t> ĐI</a:t>
            </a:r>
            <a:r>
              <a:rPr lang="vi-VN" altLang="ko-KR" sz="1400" b="1">
                <a:solidFill>
                  <a:schemeClr val="bg1"/>
                </a:solidFill>
                <a:cs typeface="Arial" pitchFamily="34" charset="0"/>
              </a:rPr>
              <a:t>ỂM</a:t>
            </a:r>
            <a:endParaRPr lang="ko-KR" altLang="en-US" sz="1400" b="1" dirty="0">
              <a:solidFill>
                <a:schemeClr val="bg1"/>
              </a:solidFill>
              <a:cs typeface="Arial" pitchFamily="34" charset="0"/>
            </a:endParaRPr>
          </a:p>
        </p:txBody>
      </p:sp>
      <p:sp>
        <p:nvSpPr>
          <p:cNvPr id="13" name="TextBox 12">
            <a:extLst>
              <a:ext uri="{FF2B5EF4-FFF2-40B4-BE49-F238E27FC236}">
                <a16:creationId xmlns:a16="http://schemas.microsoft.com/office/drawing/2014/main" id="{B4500AA4-92CD-4BE6-94F5-3B4E6415DFC9}"/>
              </a:ext>
            </a:extLst>
          </p:cNvPr>
          <p:cNvSpPr txBox="1"/>
          <p:nvPr/>
        </p:nvSpPr>
        <p:spPr>
          <a:xfrm>
            <a:off x="4261707" y="3840499"/>
            <a:ext cx="377047" cy="646331"/>
          </a:xfrm>
          <a:prstGeom prst="rect">
            <a:avLst/>
          </a:prstGeom>
          <a:noFill/>
        </p:spPr>
        <p:txBody>
          <a:bodyPr wrap="square" rtlCol="0" anchor="ctr">
            <a:spAutoFit/>
          </a:bodyPr>
          <a:lstStyle/>
          <a:p>
            <a:pPr algn="ctr"/>
            <a:r>
              <a:rPr lang="en-US" altLang="ko-KR" sz="3600" b="1" dirty="0">
                <a:solidFill>
                  <a:schemeClr val="bg1"/>
                </a:solidFill>
                <a:cs typeface="Arial" pitchFamily="34" charset="0"/>
              </a:rPr>
              <a:t>A</a:t>
            </a:r>
            <a:endParaRPr lang="ko-KR" altLang="en-US" sz="3600" b="1" dirty="0">
              <a:solidFill>
                <a:schemeClr val="bg1"/>
              </a:solidFill>
              <a:cs typeface="Arial" pitchFamily="34" charset="0"/>
            </a:endParaRPr>
          </a:p>
        </p:txBody>
      </p:sp>
      <p:sp>
        <p:nvSpPr>
          <p:cNvPr id="17" name="Freeform 32">
            <a:extLst>
              <a:ext uri="{FF2B5EF4-FFF2-40B4-BE49-F238E27FC236}">
                <a16:creationId xmlns:a16="http://schemas.microsoft.com/office/drawing/2014/main" id="{9C5A04AA-A50B-457A-A783-D941E78BCCDF}"/>
              </a:ext>
            </a:extLst>
          </p:cNvPr>
          <p:cNvSpPr/>
          <p:nvPr/>
        </p:nvSpPr>
        <p:spPr>
          <a:xfrm>
            <a:off x="4989858" y="4042984"/>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8" name="Freeform 32">
            <a:extLst>
              <a:ext uri="{FF2B5EF4-FFF2-40B4-BE49-F238E27FC236}">
                <a16:creationId xmlns:a16="http://schemas.microsoft.com/office/drawing/2014/main" id="{9C5A04AA-A50B-457A-A783-D941E78BCCDF}"/>
              </a:ext>
            </a:extLst>
          </p:cNvPr>
          <p:cNvSpPr/>
          <p:nvPr/>
        </p:nvSpPr>
        <p:spPr>
          <a:xfrm rot="10800000">
            <a:off x="6596010" y="4164851"/>
            <a:ext cx="597487" cy="547278"/>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cxnSp>
        <p:nvCxnSpPr>
          <p:cNvPr id="19" name="Straight Connector 18">
            <a:extLst>
              <a:ext uri="{FF2B5EF4-FFF2-40B4-BE49-F238E27FC236}">
                <a16:creationId xmlns:a16="http://schemas.microsoft.com/office/drawing/2014/main" id="{66A38F3A-4399-40FA-A0F4-0AFF23A2A031}"/>
              </a:ext>
            </a:extLst>
          </p:cNvPr>
          <p:cNvCxnSpPr>
            <a:cxnSpLocks/>
          </p:cNvCxnSpPr>
          <p:nvPr/>
        </p:nvCxnSpPr>
        <p:spPr>
          <a:xfrm>
            <a:off x="367587" y="3843699"/>
            <a:ext cx="3757643" cy="0"/>
          </a:xfrm>
          <a:prstGeom prst="line">
            <a:avLst/>
          </a:prstGeom>
          <a:ln w="15875">
            <a:solidFill>
              <a:schemeClr val="accent3"/>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164950" y="4340188"/>
            <a:ext cx="3790535" cy="1077218"/>
          </a:xfrm>
          <a:prstGeom prst="rect">
            <a:avLst/>
          </a:prstGeom>
        </p:spPr>
        <p:txBody>
          <a:bodyPr wrap="square">
            <a:spAutoFit/>
          </a:bodyPr>
          <a:lstStyle/>
          <a:p>
            <a:pPr marL="285750" indent="-285750">
              <a:buFont typeface="Courier New" panose="02070309020205020404" pitchFamily="49" charset="0"/>
              <a:buChar char="o"/>
            </a:pPr>
            <a:r>
              <a:rPr lang="en-US" sz="1600">
                <a:latin typeface="Calibri "/>
                <a:cs typeface="Arial" panose="020B0604020202020204" pitchFamily="34" charset="0"/>
              </a:rPr>
              <a:t>Tốc độ ch</a:t>
            </a:r>
            <a:r>
              <a:rPr lang="vi-VN" sz="1600">
                <a:latin typeface="Calibri "/>
                <a:cs typeface="Arial" panose="020B0604020202020204" pitchFamily="34" charset="0"/>
              </a:rPr>
              <a:t>ư</a:t>
            </a:r>
            <a:r>
              <a:rPr lang="en-US" sz="1600">
                <a:latin typeface="Calibri "/>
                <a:cs typeface="Arial" panose="020B0604020202020204" pitchFamily="34" charset="0"/>
              </a:rPr>
              <a:t>a cao</a:t>
            </a:r>
          </a:p>
          <a:p>
            <a:endParaRPr lang="en-US" sz="1600">
              <a:latin typeface="Calibri "/>
              <a:cs typeface="Arial" panose="020B0604020202020204" pitchFamily="34" charset="0"/>
            </a:endParaRPr>
          </a:p>
          <a:p>
            <a:pPr marL="285750" indent="-285750">
              <a:buFont typeface="Courier New" panose="02070309020205020404" pitchFamily="49" charset="0"/>
              <a:buChar char="o"/>
            </a:pPr>
            <a:r>
              <a:rPr lang="en-US" sz="1600">
                <a:latin typeface="Calibri "/>
                <a:cs typeface="Arial" panose="020B0604020202020204" pitchFamily="34" charset="0"/>
              </a:rPr>
              <a:t>Xử lí thuật toán PID chưa được hoàn hảo.</a:t>
            </a:r>
          </a:p>
        </p:txBody>
      </p:sp>
      <p:cxnSp>
        <p:nvCxnSpPr>
          <p:cNvPr id="22" name="Straight Connector 21">
            <a:extLst>
              <a:ext uri="{FF2B5EF4-FFF2-40B4-BE49-F238E27FC236}">
                <a16:creationId xmlns:a16="http://schemas.microsoft.com/office/drawing/2014/main" id="{8A409494-BB4E-4831-8F28-296CD2C24A4A}"/>
              </a:ext>
            </a:extLst>
          </p:cNvPr>
          <p:cNvCxnSpPr>
            <a:cxnSpLocks/>
          </p:cNvCxnSpPr>
          <p:nvPr/>
        </p:nvCxnSpPr>
        <p:spPr>
          <a:xfrm>
            <a:off x="8109532" y="4029761"/>
            <a:ext cx="3601318" cy="16696"/>
          </a:xfrm>
          <a:prstGeom prst="line">
            <a:avLst/>
          </a:prstGeom>
          <a:ln w="15875">
            <a:solidFill>
              <a:schemeClr val="accent2"/>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80447" y="4250396"/>
            <a:ext cx="3955188" cy="1323439"/>
          </a:xfrm>
          <a:prstGeom prst="rect">
            <a:avLst/>
          </a:prstGeom>
        </p:spPr>
        <p:txBody>
          <a:bodyPr wrap="square">
            <a:spAutoFit/>
          </a:bodyPr>
          <a:lstStyle/>
          <a:p>
            <a:pPr marL="285750" indent="-285750">
              <a:buFont typeface="Wingdings" panose="05000000000000000000" pitchFamily="2" charset="2"/>
              <a:buChar char="ü"/>
            </a:pPr>
            <a:r>
              <a:rPr lang="en-US" sz="1600">
                <a:latin typeface="Calibri "/>
                <a:cs typeface="Arial" panose="020B0604020202020204" pitchFamily="34" charset="0"/>
              </a:rPr>
              <a:t>Hệ thống hoạt động tương đối</a:t>
            </a:r>
          </a:p>
          <a:p>
            <a:pPr marL="285750" indent="-285750">
              <a:buFont typeface="Wingdings" panose="05000000000000000000" pitchFamily="2" charset="2"/>
              <a:buChar char="ü"/>
            </a:pPr>
            <a:endParaRPr lang="en-US" sz="1600">
              <a:latin typeface="Calibri "/>
              <a:cs typeface="Arial" panose="020B0604020202020204" pitchFamily="34" charset="0"/>
            </a:endParaRPr>
          </a:p>
          <a:p>
            <a:pPr marL="285750" indent="-285750">
              <a:buFont typeface="Wingdings" panose="05000000000000000000" pitchFamily="2" charset="2"/>
              <a:buChar char="ü"/>
            </a:pPr>
            <a:r>
              <a:rPr lang="en-US" sz="1600">
                <a:latin typeface="Calibri "/>
                <a:cs typeface="Arial" panose="020B0604020202020204" pitchFamily="34" charset="0"/>
              </a:rPr>
              <a:t>Robot điều khiển dễ dàng</a:t>
            </a:r>
          </a:p>
          <a:p>
            <a:pPr marL="285750" indent="-285750">
              <a:buFont typeface="Wingdings" panose="05000000000000000000" pitchFamily="2" charset="2"/>
              <a:buChar char="ü"/>
            </a:pPr>
            <a:endParaRPr lang="en-US" sz="1600">
              <a:latin typeface="Calibri "/>
              <a:cs typeface="Arial" panose="020B0604020202020204" pitchFamily="34" charset="0"/>
            </a:endParaRPr>
          </a:p>
          <a:p>
            <a:pPr marL="285750" indent="-285750">
              <a:buFont typeface="Wingdings" panose="05000000000000000000" pitchFamily="2" charset="2"/>
              <a:buChar char="ü"/>
            </a:pPr>
            <a:r>
              <a:rPr lang="en-US" sz="1600">
                <a:latin typeface="Calibri "/>
                <a:cs typeface="Arial" panose="020B0604020202020204" pitchFamily="34" charset="0"/>
              </a:rPr>
              <a:t>Có th</a:t>
            </a:r>
            <a:r>
              <a:rPr lang="vi-VN" sz="1600">
                <a:latin typeface="Calibri "/>
                <a:cs typeface="Arial" panose="020B0604020202020204" pitchFamily="34" charset="0"/>
              </a:rPr>
              <a:t>ể</a:t>
            </a:r>
            <a:r>
              <a:rPr lang="en-US" sz="1600">
                <a:latin typeface="Calibri "/>
                <a:cs typeface="Arial" panose="020B0604020202020204" pitchFamily="34" charset="0"/>
              </a:rPr>
              <a:t> giám sát từ xa</a:t>
            </a:r>
          </a:p>
        </p:txBody>
      </p:sp>
      <p:cxnSp>
        <p:nvCxnSpPr>
          <p:cNvPr id="27" name="Straight Connector 26">
            <a:extLst>
              <a:ext uri="{FF2B5EF4-FFF2-40B4-BE49-F238E27FC236}">
                <a16:creationId xmlns:a16="http://schemas.microsoft.com/office/drawing/2014/main" id="{070BCF66-3A31-43D8-90C9-A8C542DDC2C7}"/>
              </a:ext>
            </a:extLst>
          </p:cNvPr>
          <p:cNvCxnSpPr>
            <a:cxnSpLocks/>
          </p:cNvCxnSpPr>
          <p:nvPr/>
        </p:nvCxnSpPr>
        <p:spPr>
          <a:xfrm>
            <a:off x="2091628" y="2606360"/>
            <a:ext cx="7920000" cy="1048"/>
          </a:xfrm>
          <a:prstGeom prst="line">
            <a:avLst/>
          </a:prstGeom>
          <a:ln w="15875">
            <a:solidFill>
              <a:schemeClr val="accent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E5604F-5F79-4E02-8C27-9597B85B0647}"/>
              </a:ext>
            </a:extLst>
          </p:cNvPr>
          <p:cNvCxnSpPr/>
          <p:nvPr/>
        </p:nvCxnSpPr>
        <p:spPr>
          <a:xfrm>
            <a:off x="6068274" y="2595884"/>
            <a:ext cx="6540" cy="648140"/>
          </a:xfrm>
          <a:prstGeom prst="line">
            <a:avLst/>
          </a:prstGeom>
          <a:ln w="15875">
            <a:solidFill>
              <a:schemeClr val="accent1">
                <a:lumMod val="75000"/>
              </a:schemeClr>
            </a:solidFill>
            <a:prstDash val="sysDash"/>
            <a:headEnd type="oval"/>
            <a:tailEnd type="ova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147641" y="1574343"/>
            <a:ext cx="5971464" cy="646331"/>
          </a:xfrm>
          <a:prstGeom prst="rect">
            <a:avLst/>
          </a:prstGeom>
        </p:spPr>
        <p:txBody>
          <a:bodyPr wrap="square">
            <a:spAutoFit/>
          </a:bodyPr>
          <a:lstStyle/>
          <a:p>
            <a:r>
              <a:rPr lang="en-US" b="1">
                <a:latin typeface="Calibri "/>
                <a:cs typeface="Arial" panose="020B0604020202020204" pitchFamily="34" charset="0"/>
              </a:rPr>
              <a:t>Về kỹ thuật : Xe đáp ứng đầy đủ yêu cầu đề bài ra : robot chạy thẳng , tránh vật c</a:t>
            </a:r>
            <a:r>
              <a:rPr lang="vi-VN" b="1">
                <a:latin typeface="Calibri "/>
                <a:cs typeface="Arial" panose="020B0604020202020204" pitchFamily="34" charset="0"/>
              </a:rPr>
              <a:t>ản</a:t>
            </a:r>
            <a:r>
              <a:rPr lang="en-US" b="1">
                <a:latin typeface="Calibri "/>
                <a:cs typeface="Arial" panose="020B0604020202020204" pitchFamily="34" charset="0"/>
              </a:rPr>
              <a:t> và rẽ t</a:t>
            </a:r>
            <a:r>
              <a:rPr lang="vi-VN" b="1">
                <a:latin typeface="Calibri "/>
                <a:cs typeface="Arial" panose="020B0604020202020204" pitchFamily="34" charset="0"/>
              </a:rPr>
              <a:t>ươ</a:t>
            </a:r>
            <a:r>
              <a:rPr lang="en-US" b="1">
                <a:latin typeface="Calibri "/>
                <a:cs typeface="Arial" panose="020B0604020202020204" pitchFamily="34" charset="0"/>
              </a:rPr>
              <a:t>ng đối tốt.</a:t>
            </a:r>
          </a:p>
        </p:txBody>
      </p:sp>
      <p:sp>
        <p:nvSpPr>
          <p:cNvPr id="36" name="Pentagon 35"/>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p:cNvSpPr/>
          <p:nvPr/>
        </p:nvSpPr>
        <p:spPr>
          <a:xfrm>
            <a:off x="11612360" y="6488668"/>
            <a:ext cx="444352" cy="400110"/>
          </a:xfrm>
          <a:prstGeom prst="rect">
            <a:avLst/>
          </a:prstGeom>
        </p:spPr>
        <p:txBody>
          <a:bodyPr wrap="none">
            <a:spAutoFit/>
          </a:bodyPr>
          <a:lstStyle/>
          <a:p>
            <a:r>
              <a:rPr lang="en-US" sz="2000" b="1"/>
              <a:t>20</a:t>
            </a:r>
          </a:p>
        </p:txBody>
      </p:sp>
      <p:sp>
        <p:nvSpPr>
          <p:cNvPr id="25" name="TextBox 24">
            <a:extLst>
              <a:ext uri="{FF2B5EF4-FFF2-40B4-BE49-F238E27FC236}">
                <a16:creationId xmlns:a16="http://schemas.microsoft.com/office/drawing/2014/main" id="{C608C175-9E22-44D0-999D-293CD02E99F0}"/>
              </a:ext>
            </a:extLst>
          </p:cNvPr>
          <p:cNvSpPr txBox="1"/>
          <p:nvPr/>
        </p:nvSpPr>
        <p:spPr>
          <a:xfrm>
            <a:off x="4453485" y="3473525"/>
            <a:ext cx="1715401" cy="307777"/>
          </a:xfrm>
          <a:prstGeom prst="rect">
            <a:avLst/>
          </a:prstGeom>
          <a:noFill/>
        </p:spPr>
        <p:txBody>
          <a:bodyPr wrap="square" rtlCol="0">
            <a:spAutoFit/>
          </a:bodyPr>
          <a:lstStyle/>
          <a:p>
            <a:pPr algn="ctr"/>
            <a:r>
              <a:rPr lang="vi-VN" altLang="ko-KR" sz="1400" b="1">
                <a:solidFill>
                  <a:schemeClr val="bg1"/>
                </a:solidFill>
                <a:cs typeface="Arial" panose="020B0604020202020204" pitchFamily="34" charset="0"/>
              </a:rPr>
              <a:t>ƯU</a:t>
            </a:r>
            <a:r>
              <a:rPr lang="en-US" altLang="ko-KR" sz="1400" b="1">
                <a:solidFill>
                  <a:schemeClr val="bg1"/>
                </a:solidFill>
                <a:latin typeface="Arial" panose="020B0604020202020204" pitchFamily="34" charset="0"/>
                <a:cs typeface="Arial" panose="020B0604020202020204" pitchFamily="34" charset="0"/>
              </a:rPr>
              <a:t> ĐI</a:t>
            </a:r>
            <a:r>
              <a:rPr lang="vi-VN" altLang="ko-KR" sz="1400" b="1">
                <a:solidFill>
                  <a:schemeClr val="bg1"/>
                </a:solidFill>
                <a:latin typeface="Arial" panose="020B0604020202020204" pitchFamily="34" charset="0"/>
                <a:cs typeface="Arial" panose="020B0604020202020204" pitchFamily="34" charset="0"/>
              </a:rPr>
              <a:t>ỂM</a:t>
            </a:r>
            <a:endParaRPr lang="ko-KR" altLang="en-US"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887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circle(in)">
                                      <p:cBhvr>
                                        <p:cTn id="7" dur="1000"/>
                                        <p:tgtEl>
                                          <p:spTgt spid="27"/>
                                        </p:tgtEl>
                                      </p:cBhvr>
                                    </p:animEffect>
                                  </p:childTnLst>
                                </p:cTn>
                              </p:par>
                              <p:par>
                                <p:cTn id="8" presetID="6" presetClass="entr" presetSubtype="16"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circle(in)">
                                      <p:cBhvr>
                                        <p:cTn id="10" dur="1000"/>
                                        <p:tgtEl>
                                          <p:spTgt spid="28"/>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circle(in)">
                                      <p:cBhvr>
                                        <p:cTn id="13" dur="10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heel(1)">
                                      <p:cBhvr>
                                        <p:cTn id="18" dur="1250"/>
                                        <p:tgtEl>
                                          <p:spTgt spid="19"/>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heel(1)">
                                      <p:cBhvr>
                                        <p:cTn id="21" dur="125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heel(1)">
                                      <p:cBhvr>
                                        <p:cTn id="26" dur="1250"/>
                                        <p:tgtEl>
                                          <p:spTgt spid="22"/>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heel(1)">
                                      <p:cBhvr>
                                        <p:cTn id="29" dur="1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6"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F09119E-D4C5-486F-92BE-E4DDAE04C92A}"/>
              </a:ext>
            </a:extLst>
          </p:cNvPr>
          <p:cNvSpPr txBox="1">
            <a:spLocks/>
          </p:cNvSpPr>
          <p:nvPr/>
        </p:nvSpPr>
        <p:spPr>
          <a:xfrm>
            <a:off x="3184989" y="320326"/>
            <a:ext cx="8911687" cy="12808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bg1"/>
                </a:solidFill>
                <a:latin typeface="Arial" panose="020B0604020202020204" pitchFamily="34" charset="0"/>
                <a:cs typeface="Arial" panose="020B0604020202020204" pitchFamily="34" charset="0"/>
              </a:rPr>
              <a:t>PHÂN CÔNG NHIỆM VỤ</a:t>
            </a:r>
            <a:endParaRPr lang="en-US" sz="4000" b="1" dirty="0">
              <a:solidFill>
                <a:schemeClr val="bg1"/>
              </a:solidFill>
              <a:latin typeface="Arial" panose="020B0604020202020204" pitchFamily="34" charset="0"/>
              <a:cs typeface="Arial" panose="020B060402020202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202644983"/>
              </p:ext>
            </p:extLst>
          </p:nvPr>
        </p:nvGraphicFramePr>
        <p:xfrm>
          <a:off x="1709198" y="1520980"/>
          <a:ext cx="8903678" cy="4925086"/>
        </p:xfrm>
        <a:graphic>
          <a:graphicData uri="http://schemas.openxmlformats.org/drawingml/2006/table">
            <a:tbl>
              <a:tblPr>
                <a:tableStyleId>{775DCB02-9BB8-47FD-8907-85C794F793BA}</a:tableStyleId>
              </a:tblPr>
              <a:tblGrid>
                <a:gridCol w="362793">
                  <a:extLst>
                    <a:ext uri="{9D8B030D-6E8A-4147-A177-3AD203B41FA5}">
                      <a16:colId xmlns:a16="http://schemas.microsoft.com/office/drawing/2014/main" val="3546574432"/>
                    </a:ext>
                  </a:extLst>
                </a:gridCol>
                <a:gridCol w="3909134">
                  <a:extLst>
                    <a:ext uri="{9D8B030D-6E8A-4147-A177-3AD203B41FA5}">
                      <a16:colId xmlns:a16="http://schemas.microsoft.com/office/drawing/2014/main" val="799357925"/>
                    </a:ext>
                  </a:extLst>
                </a:gridCol>
                <a:gridCol w="1684270">
                  <a:extLst>
                    <a:ext uri="{9D8B030D-6E8A-4147-A177-3AD203B41FA5}">
                      <a16:colId xmlns:a16="http://schemas.microsoft.com/office/drawing/2014/main" val="2661083668"/>
                    </a:ext>
                  </a:extLst>
                </a:gridCol>
                <a:gridCol w="1400783">
                  <a:extLst>
                    <a:ext uri="{9D8B030D-6E8A-4147-A177-3AD203B41FA5}">
                      <a16:colId xmlns:a16="http://schemas.microsoft.com/office/drawing/2014/main" val="2025058153"/>
                    </a:ext>
                  </a:extLst>
                </a:gridCol>
                <a:gridCol w="1546698">
                  <a:extLst>
                    <a:ext uri="{9D8B030D-6E8A-4147-A177-3AD203B41FA5}">
                      <a16:colId xmlns:a16="http://schemas.microsoft.com/office/drawing/2014/main" val="3466969403"/>
                    </a:ext>
                  </a:extLst>
                </a:gridCol>
              </a:tblGrid>
              <a:tr h="293698">
                <a:tc>
                  <a:txBody>
                    <a:bodyPr/>
                    <a:lstStyle/>
                    <a:p>
                      <a:pPr algn="ctr" fontAlgn="b"/>
                      <a:r>
                        <a:rPr lang="en-US" sz="1500" b="1" u="none" strike="noStrike">
                          <a:effectLst/>
                          <a:latin typeface="Arial" panose="020B0604020202020204" pitchFamily="34" charset="0"/>
                          <a:cs typeface="Arial" panose="020B0604020202020204" pitchFamily="34" charset="0"/>
                        </a:rPr>
                        <a:t>TT</a:t>
                      </a:r>
                      <a:endParaRPr lang="en-US" sz="1500" b="1" i="0" u="none" strike="noStrike">
                        <a:solidFill>
                          <a:srgbClr val="FF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500" b="1" u="none" strike="noStrike">
                          <a:effectLst/>
                          <a:latin typeface="Arial" panose="020B0604020202020204" pitchFamily="34" charset="0"/>
                          <a:cs typeface="Arial" panose="020B0604020202020204" pitchFamily="34" charset="0"/>
                        </a:rPr>
                        <a:t>CÔNG VIỆC</a:t>
                      </a:r>
                      <a:endParaRPr lang="en-US" sz="1500" b="1" i="0" u="none" strike="noStrike">
                        <a:solidFill>
                          <a:srgbClr val="FF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500" b="1" u="none" strike="noStrike">
                          <a:effectLst/>
                          <a:latin typeface="Arial" panose="020B0604020202020204" pitchFamily="34" charset="0"/>
                          <a:cs typeface="Arial" panose="020B0604020202020204" pitchFamily="34" charset="0"/>
                        </a:rPr>
                        <a:t>PHÂN CÔNG</a:t>
                      </a:r>
                      <a:endParaRPr lang="en-US" sz="1500" b="1" i="0" u="none" strike="noStrike">
                        <a:solidFill>
                          <a:srgbClr val="FF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500" b="1" u="none" strike="noStrike">
                          <a:effectLst/>
                          <a:latin typeface="Arial" panose="020B0604020202020204" pitchFamily="34" charset="0"/>
                          <a:cs typeface="Arial" panose="020B0604020202020204" pitchFamily="34" charset="0"/>
                        </a:rPr>
                        <a:t>THỜI GIAN</a:t>
                      </a:r>
                      <a:endParaRPr lang="vi-VN" sz="1500" b="1" i="0" u="none" strike="noStrike">
                        <a:solidFill>
                          <a:srgbClr val="FF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500" b="1" u="none" strike="noStrike">
                          <a:effectLst/>
                          <a:latin typeface="Arial" panose="020B0604020202020204" pitchFamily="34" charset="0"/>
                          <a:cs typeface="Arial" panose="020B0604020202020204" pitchFamily="34" charset="0"/>
                        </a:rPr>
                        <a:t>TIẾN ĐỘ</a:t>
                      </a:r>
                      <a:endParaRPr lang="en-US" sz="1500" b="1" i="0" u="none" strike="noStrike">
                        <a:solidFill>
                          <a:srgbClr val="FF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2871248"/>
                  </a:ext>
                </a:extLst>
              </a:tr>
              <a:tr h="338882">
                <a:tc>
                  <a:txBody>
                    <a:bodyPr/>
                    <a:lstStyle/>
                    <a:p>
                      <a:pPr algn="ctr" fontAlgn="b"/>
                      <a:r>
                        <a:rPr lang="en-US" sz="1300" u="none" strike="noStrike">
                          <a:effectLst/>
                          <a:latin typeface="Arial" panose="020B0604020202020204" pitchFamily="34" charset="0"/>
                          <a:cs typeface="Arial" panose="020B0604020202020204" pitchFamily="34" charset="0"/>
                        </a:rPr>
                        <a:t>1</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MUA LINH KIỆN</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LĨNH, MINH, TUẤN</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2-3H</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DONE</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0649464"/>
                  </a:ext>
                </a:extLst>
              </a:tr>
              <a:tr h="350178">
                <a:tc>
                  <a:txBody>
                    <a:bodyPr/>
                    <a:lstStyle/>
                    <a:p>
                      <a:pPr algn="ctr" fontAlgn="b"/>
                      <a:r>
                        <a:rPr lang="en-US" sz="1300" u="none" strike="noStrike">
                          <a:effectLst/>
                          <a:latin typeface="Arial" panose="020B0604020202020204" pitchFamily="34" charset="0"/>
                          <a:cs typeface="Arial" panose="020B0604020202020204" pitchFamily="34" charset="0"/>
                        </a:rPr>
                        <a:t>2</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dirty="0">
                          <a:effectLst/>
                          <a:latin typeface="Arial" panose="020B0604020202020204" pitchFamily="34" charset="0"/>
                          <a:cs typeface="Arial" panose="020B0604020202020204" pitchFamily="34" charset="0"/>
                        </a:rPr>
                        <a:t>TÍNH TOÁN PHẦN CỨNG, LINH KIỆN</a:t>
                      </a:r>
                      <a:endParaRPr lang="vi-VN" sz="1300" b="0" i="0" u="none" strike="noStrike" dirty="0">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a:effectLst/>
                          <a:latin typeface="Arial" panose="020B0604020202020204" pitchFamily="34" charset="0"/>
                          <a:cs typeface="Arial" panose="020B0604020202020204" pitchFamily="34" charset="0"/>
                        </a:rPr>
                        <a:t>CẢ NHÓM</a:t>
                      </a:r>
                      <a:endParaRPr lang="vi-VN"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25/3/2021</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DONE</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6112249"/>
                  </a:ext>
                </a:extLst>
              </a:tr>
              <a:tr h="327586">
                <a:tc>
                  <a:txBody>
                    <a:bodyPr/>
                    <a:lstStyle/>
                    <a:p>
                      <a:pPr algn="ctr" fontAlgn="b"/>
                      <a:r>
                        <a:rPr lang="en-US" sz="1300" u="none" strike="noStrike">
                          <a:effectLst/>
                          <a:latin typeface="Arial" panose="020B0604020202020204" pitchFamily="34" charset="0"/>
                          <a:cs typeface="Arial" panose="020B0604020202020204" pitchFamily="34" charset="0"/>
                        </a:rPr>
                        <a:t>3</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dirty="0">
                          <a:effectLst/>
                          <a:latin typeface="Arial" panose="020B0604020202020204" pitchFamily="34" charset="0"/>
                          <a:cs typeface="Arial" panose="020B0604020202020204" pitchFamily="34" charset="0"/>
                        </a:rPr>
                        <a:t>TÌM HIỂU THUẬT TOÁN PID</a:t>
                      </a:r>
                      <a:endParaRPr lang="vi-VN" sz="1300" b="0" i="0" u="none" strike="noStrike" dirty="0">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LĨNH, MINH</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14/4/2021</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IN PROGRESS</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23746825"/>
                  </a:ext>
                </a:extLst>
              </a:tr>
              <a:tr h="372770">
                <a:tc>
                  <a:txBody>
                    <a:bodyPr/>
                    <a:lstStyle/>
                    <a:p>
                      <a:pPr algn="ctr" fontAlgn="b"/>
                      <a:r>
                        <a:rPr lang="en-US" sz="1300" u="none" strike="noStrike">
                          <a:effectLst/>
                          <a:latin typeface="Arial" panose="020B0604020202020204" pitchFamily="34" charset="0"/>
                          <a:cs typeface="Arial" panose="020B0604020202020204" pitchFamily="34" charset="0"/>
                        </a:rPr>
                        <a:t>4</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PHÂN CÔNG NHIỆM VỤ</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LĨNH</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30M</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DONE</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9398212"/>
                  </a:ext>
                </a:extLst>
              </a:tr>
              <a:tr h="384066">
                <a:tc>
                  <a:txBody>
                    <a:bodyPr/>
                    <a:lstStyle/>
                    <a:p>
                      <a:pPr algn="ctr" fontAlgn="b"/>
                      <a:r>
                        <a:rPr lang="en-US" sz="1300" u="none" strike="noStrike">
                          <a:effectLst/>
                          <a:latin typeface="Arial" panose="020B0604020202020204" pitchFamily="34" charset="0"/>
                          <a:cs typeface="Arial" panose="020B0604020202020204" pitchFamily="34" charset="0"/>
                        </a:rPr>
                        <a:t>5</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smtClean="0">
                          <a:effectLst/>
                          <a:latin typeface="Arial" panose="020B0604020202020204" pitchFamily="34" charset="0"/>
                          <a:cs typeface="Arial" panose="020B0604020202020204" pitchFamily="34" charset="0"/>
                        </a:rPr>
                        <a:t>TẠO KHUNG MICA </a:t>
                      </a:r>
                      <a:r>
                        <a:rPr lang="en-US" sz="1300" u="none" strike="noStrike" dirty="0">
                          <a:effectLst/>
                          <a:latin typeface="Arial" panose="020B0604020202020204" pitchFamily="34" charset="0"/>
                          <a:cs typeface="Arial" panose="020B0604020202020204" pitchFamily="34" charset="0"/>
                        </a:rPr>
                        <a:t>ROBOT</a:t>
                      </a:r>
                      <a:r>
                        <a:rPr lang="en-US" sz="1300" u="none" strike="noStrike">
                          <a:effectLst/>
                          <a:latin typeface="Arial" panose="020B0604020202020204" pitchFamily="34" charset="0"/>
                          <a:cs typeface="Arial" panose="020B0604020202020204" pitchFamily="34" charset="0"/>
                        </a:rPr>
                        <a:t>, </a:t>
                      </a:r>
                      <a:r>
                        <a:rPr lang="en-US" sz="1300" u="none" strike="noStrike" smtClean="0">
                          <a:effectLst/>
                          <a:latin typeface="Arial" panose="020B0604020202020204" pitchFamily="34" charset="0"/>
                          <a:cs typeface="Arial" panose="020B0604020202020204" pitchFamily="34" charset="0"/>
                        </a:rPr>
                        <a:t>VẼ MẠCH PCB</a:t>
                      </a:r>
                      <a:endParaRPr lang="en-US" sz="1300" b="0" i="0" u="none" strike="noStrike" dirty="0">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smtClean="0">
                          <a:effectLst/>
                          <a:latin typeface="Arial" panose="020B0604020202020204" pitchFamily="34" charset="0"/>
                          <a:cs typeface="Arial" panose="020B0604020202020204" pitchFamily="34" charset="0"/>
                        </a:rPr>
                        <a:t>HIẾU, LĨNH</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16/4/2021</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DONE</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02322166"/>
                  </a:ext>
                </a:extLst>
              </a:tr>
              <a:tr h="338882">
                <a:tc>
                  <a:txBody>
                    <a:bodyPr/>
                    <a:lstStyle/>
                    <a:p>
                      <a:pPr algn="ctr" fontAlgn="b"/>
                      <a:r>
                        <a:rPr lang="en-US" sz="1300" u="none" strike="noStrike">
                          <a:effectLst/>
                          <a:latin typeface="Arial" panose="020B0604020202020204" pitchFamily="34" charset="0"/>
                          <a:cs typeface="Arial" panose="020B0604020202020204" pitchFamily="34" charset="0"/>
                        </a:rPr>
                        <a:t>6</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a:effectLst/>
                          <a:latin typeface="Arial" panose="020B0604020202020204" pitchFamily="34" charset="0"/>
                          <a:cs typeface="Arial" panose="020B0604020202020204" pitchFamily="34" charset="0"/>
                        </a:rPr>
                        <a:t>XÂY DỰNG SƠ ĐỒ TỔNG QUAN CHO ROBOT</a:t>
                      </a:r>
                      <a:endParaRPr lang="vi-VN"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ÁNH, TUẤN</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1H</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DONE</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6457925"/>
                  </a:ext>
                </a:extLst>
              </a:tr>
              <a:tr h="350178">
                <a:tc>
                  <a:txBody>
                    <a:bodyPr/>
                    <a:lstStyle/>
                    <a:p>
                      <a:pPr algn="ctr" fontAlgn="b"/>
                      <a:r>
                        <a:rPr lang="en-US" sz="1300" u="none" strike="noStrike">
                          <a:effectLst/>
                          <a:latin typeface="Arial" panose="020B0604020202020204" pitchFamily="34" charset="0"/>
                          <a:cs typeface="Arial" panose="020B0604020202020204" pitchFamily="34" charset="0"/>
                        </a:rPr>
                        <a:t>7</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a:effectLst/>
                          <a:latin typeface="Arial" panose="020B0604020202020204" pitchFamily="34" charset="0"/>
                          <a:cs typeface="Arial" panose="020B0604020202020204" pitchFamily="34" charset="0"/>
                        </a:rPr>
                        <a:t>TÌM HIỂU GIAO TIẾP IOT</a:t>
                      </a:r>
                      <a:endParaRPr lang="vi-VN"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b="0" i="0" u="none" strike="noStrike">
                          <a:solidFill>
                            <a:srgbClr val="000000"/>
                          </a:solidFill>
                          <a:effectLst/>
                          <a:latin typeface="Arial" panose="020B0604020202020204" pitchFamily="34" charset="0"/>
                          <a:cs typeface="Arial" panose="020B0604020202020204" pitchFamily="34" charset="0"/>
                        </a:rPr>
                        <a:t>ÁNH, MINH</a:t>
                      </a: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29/4/2021</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smtClean="0">
                          <a:effectLst/>
                          <a:latin typeface="Arial" panose="020B0604020202020204" pitchFamily="34" charset="0"/>
                          <a:cs typeface="Arial" panose="020B0604020202020204" pitchFamily="34" charset="0"/>
                        </a:rPr>
                        <a:t>DONE</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5230961"/>
                  </a:ext>
                </a:extLst>
              </a:tr>
              <a:tr h="361475">
                <a:tc>
                  <a:txBody>
                    <a:bodyPr/>
                    <a:lstStyle/>
                    <a:p>
                      <a:pPr algn="ctr" fontAlgn="b"/>
                      <a:r>
                        <a:rPr lang="en-US" sz="1300" u="none" strike="noStrike">
                          <a:effectLst/>
                          <a:latin typeface="Arial" panose="020B0604020202020204" pitchFamily="34" charset="0"/>
                          <a:cs typeface="Arial" panose="020B0604020202020204" pitchFamily="34" charset="0"/>
                        </a:rPr>
                        <a:t>8</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dirty="0">
                          <a:effectLst/>
                          <a:latin typeface="Arial" panose="020B0604020202020204" pitchFamily="34" charset="0"/>
                          <a:cs typeface="Arial" panose="020B0604020202020204" pitchFamily="34" charset="0"/>
                        </a:rPr>
                        <a:t>TÌM HIỂU LẬP TRÌNH ĐIỀU KHIỂN ĐỘNG CƠ</a:t>
                      </a:r>
                      <a:endParaRPr lang="vi-VN" sz="1300" b="0" i="0" u="none" strike="noStrike" dirty="0">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a:effectLst/>
                          <a:latin typeface="Arial" panose="020B0604020202020204" pitchFamily="34" charset="0"/>
                          <a:cs typeface="Arial" panose="020B0604020202020204" pitchFamily="34" charset="0"/>
                        </a:rPr>
                        <a:t>CẢ NHÓM</a:t>
                      </a:r>
                      <a:endParaRPr lang="vi-VN"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28/3-10/4/2021</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DONE</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1946911"/>
                  </a:ext>
                </a:extLst>
              </a:tr>
              <a:tr h="350178">
                <a:tc>
                  <a:txBody>
                    <a:bodyPr/>
                    <a:lstStyle/>
                    <a:p>
                      <a:pPr algn="ctr" fontAlgn="b"/>
                      <a:r>
                        <a:rPr lang="en-US" sz="1300" u="none" strike="noStrike">
                          <a:effectLst/>
                          <a:latin typeface="Arial" panose="020B0604020202020204" pitchFamily="34" charset="0"/>
                          <a:cs typeface="Arial" panose="020B0604020202020204" pitchFamily="34" charset="0"/>
                        </a:rPr>
                        <a:t>9</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a:effectLst/>
                          <a:latin typeface="Arial" panose="020B0604020202020204" pitchFamily="34" charset="0"/>
                          <a:cs typeface="Arial" panose="020B0604020202020204" pitchFamily="34" charset="0"/>
                        </a:rPr>
                        <a:t>LẬP TRÌNH CẢM BIẾN TRÁNH VẬT CẢN</a:t>
                      </a:r>
                      <a:endParaRPr lang="vi-VN"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a:effectLst/>
                          <a:latin typeface="Arial" panose="020B0604020202020204" pitchFamily="34" charset="0"/>
                          <a:cs typeface="Arial" panose="020B0604020202020204" pitchFamily="34" charset="0"/>
                        </a:rPr>
                        <a:t>CẢ NHÓM</a:t>
                      </a:r>
                      <a:endParaRPr lang="vi-VN"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24/4/2021</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DONE</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5067040"/>
                  </a:ext>
                </a:extLst>
              </a:tr>
              <a:tr h="361475">
                <a:tc>
                  <a:txBody>
                    <a:bodyPr/>
                    <a:lstStyle/>
                    <a:p>
                      <a:pPr algn="ctr" fontAlgn="b"/>
                      <a:r>
                        <a:rPr lang="en-US" sz="1300" u="none" strike="noStrike">
                          <a:effectLst/>
                          <a:latin typeface="Arial" panose="020B0604020202020204" pitchFamily="34" charset="0"/>
                          <a:cs typeface="Arial" panose="020B0604020202020204" pitchFamily="34" charset="0"/>
                        </a:rPr>
                        <a:t>10</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a:effectLst/>
                          <a:latin typeface="Arial" panose="020B0604020202020204" pitchFamily="34" charset="0"/>
                          <a:cs typeface="Arial" panose="020B0604020202020204" pitchFamily="34" charset="0"/>
                        </a:rPr>
                        <a:t>TÌM HIỂU CẢM BIẾN GÓC </a:t>
                      </a:r>
                      <a:endParaRPr lang="vi-VN"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smtClean="0">
                          <a:effectLst/>
                          <a:latin typeface="Arial" panose="020B0604020202020204" pitchFamily="34" charset="0"/>
                          <a:cs typeface="Arial" panose="020B0604020202020204" pitchFamily="34" charset="0"/>
                        </a:rPr>
                        <a:t>LĨNH, MINH</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25/4/2021</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smtClean="0">
                          <a:effectLst/>
                          <a:latin typeface="Arial" panose="020B0604020202020204" pitchFamily="34" charset="0"/>
                          <a:cs typeface="Arial" panose="020B0604020202020204" pitchFamily="34" charset="0"/>
                        </a:rPr>
                        <a:t>IN PROGRESS</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2199150"/>
                  </a:ext>
                </a:extLst>
              </a:tr>
              <a:tr h="372770">
                <a:tc>
                  <a:txBody>
                    <a:bodyPr/>
                    <a:lstStyle/>
                    <a:p>
                      <a:pPr algn="ctr" fontAlgn="b"/>
                      <a:r>
                        <a:rPr lang="en-US" sz="1300" u="none" strike="noStrike">
                          <a:effectLst/>
                          <a:latin typeface="Arial" panose="020B0604020202020204" pitchFamily="34" charset="0"/>
                          <a:cs typeface="Arial" panose="020B0604020202020204" pitchFamily="34" charset="0"/>
                        </a:rPr>
                        <a:t>11</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a:effectLst/>
                          <a:latin typeface="Arial" panose="020B0604020202020204" pitchFamily="34" charset="0"/>
                          <a:cs typeface="Arial" panose="020B0604020202020204" pitchFamily="34" charset="0"/>
                        </a:rPr>
                        <a:t>TÌM HIỂU CẢM BIẾN HỒNG NGOẠI</a:t>
                      </a:r>
                      <a:endParaRPr lang="vi-VN"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MINH, TUẤN</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26/4/2021</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DONE</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9217489"/>
                  </a:ext>
                </a:extLst>
              </a:tr>
              <a:tr h="372770">
                <a:tc>
                  <a:txBody>
                    <a:bodyPr/>
                    <a:lstStyle/>
                    <a:p>
                      <a:pPr algn="ctr" fontAlgn="b"/>
                      <a:r>
                        <a:rPr lang="en-US" sz="1300" u="none" strike="noStrike">
                          <a:effectLst/>
                          <a:latin typeface="Arial" panose="020B0604020202020204" pitchFamily="34" charset="0"/>
                          <a:cs typeface="Arial" panose="020B0604020202020204" pitchFamily="34" charset="0"/>
                        </a:rPr>
                        <a:t>12</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vi-VN" sz="1300" u="none" strike="noStrike">
                          <a:effectLst/>
                          <a:latin typeface="Arial" panose="020B0604020202020204" pitchFamily="34" charset="0"/>
                          <a:cs typeface="Arial" panose="020B0604020202020204" pitchFamily="34" charset="0"/>
                        </a:rPr>
                        <a:t>LẮP ĐẶT PHẦN CỨNG</a:t>
                      </a:r>
                      <a:endParaRPr lang="vi-VN"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TUẤN, LĨNH, HIẾU</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28/4/2021</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DONE</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3801829"/>
                  </a:ext>
                </a:extLst>
              </a:tr>
              <a:tr h="350178">
                <a:tc>
                  <a:txBody>
                    <a:bodyPr/>
                    <a:lstStyle/>
                    <a:p>
                      <a:pPr algn="ctr" fontAlgn="b"/>
                      <a:r>
                        <a:rPr lang="en-US" sz="1300" u="none" strike="noStrike">
                          <a:effectLst/>
                          <a:latin typeface="Arial" panose="020B0604020202020204" pitchFamily="34" charset="0"/>
                          <a:cs typeface="Arial" panose="020B0604020202020204" pitchFamily="34" charset="0"/>
                        </a:rPr>
                        <a:t>13</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LÀM SLIDE</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MINH</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a:effectLst/>
                          <a:latin typeface="Arial" panose="020B0604020202020204" pitchFamily="34" charset="0"/>
                          <a:cs typeface="Arial" panose="020B0604020202020204" pitchFamily="34" charset="0"/>
                        </a:rPr>
                        <a:t>1H</a:t>
                      </a:r>
                      <a:endParaRPr lang="en-US" sz="1300" b="0" i="0" u="none" strike="noStrike">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300" u="none" strike="noStrike" dirty="0">
                          <a:effectLst/>
                          <a:latin typeface="Arial" panose="020B0604020202020204" pitchFamily="34" charset="0"/>
                          <a:cs typeface="Arial" panose="020B0604020202020204" pitchFamily="34" charset="0"/>
                        </a:rPr>
                        <a:t>DONE</a:t>
                      </a:r>
                      <a:endParaRPr lang="en-US" sz="1300" b="0" i="0" u="none" strike="noStrike" dirty="0">
                        <a:solidFill>
                          <a:srgbClr val="000000"/>
                        </a:solidFill>
                        <a:effectLst/>
                        <a:latin typeface="Arial" panose="020B0604020202020204" pitchFamily="34" charset="0"/>
                        <a:cs typeface="Arial" panose="020B0604020202020204" pitchFamily="34" charset="0"/>
                      </a:endParaRPr>
                    </a:p>
                  </a:txBody>
                  <a:tcPr marL="9210" marR="9210" marT="921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6034389"/>
                  </a:ext>
                </a:extLst>
              </a:tr>
            </a:tbl>
          </a:graphicData>
        </a:graphic>
      </p:graphicFrame>
      <p:sp>
        <p:nvSpPr>
          <p:cNvPr id="4" name="Pentagon 3"/>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11612360" y="6488668"/>
            <a:ext cx="444352" cy="400110"/>
          </a:xfrm>
          <a:prstGeom prst="rect">
            <a:avLst/>
          </a:prstGeom>
        </p:spPr>
        <p:txBody>
          <a:bodyPr wrap="none">
            <a:spAutoFit/>
          </a:bodyPr>
          <a:lstStyle/>
          <a:p>
            <a:r>
              <a:rPr lang="en-US" sz="2000" b="1"/>
              <a:t>21</a:t>
            </a:r>
          </a:p>
        </p:txBody>
      </p:sp>
    </p:spTree>
    <p:extLst>
      <p:ext uri="{BB962C8B-B14F-4D97-AF65-F5344CB8AC3E}">
        <p14:creationId xmlns:p14="http://schemas.microsoft.com/office/powerpoint/2010/main" val="3233902795"/>
      </p:ext>
    </p:extLst>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4000" b="1">
                <a:latin typeface="Arial" panose="020B0604020202020204" pitchFamily="34" charset="0"/>
              </a:rPr>
              <a:t>DEMO S</a:t>
            </a:r>
            <a:r>
              <a:rPr lang="vi-VN" sz="4000" b="1">
                <a:latin typeface="Arial" panose="020B0604020202020204" pitchFamily="34" charset="0"/>
              </a:rPr>
              <a:t>ẢN</a:t>
            </a:r>
            <a:r>
              <a:rPr lang="en-US" sz="4000" b="1">
                <a:latin typeface="Arial" panose="020B0604020202020204" pitchFamily="34" charset="0"/>
              </a:rPr>
              <a:t> PH</a:t>
            </a:r>
            <a:r>
              <a:rPr lang="vi-VN" sz="4000" b="1">
                <a:latin typeface="Arial" panose="020B0604020202020204" pitchFamily="34" charset="0"/>
              </a:rPr>
              <a:t>ẨM</a:t>
            </a:r>
            <a:endParaRPr lang="en-US" sz="4000" b="1">
              <a:latin typeface="Arial" panose="020B0604020202020204" pitchFamily="34" charset="0"/>
            </a:endParaRPr>
          </a:p>
        </p:txBody>
      </p:sp>
      <p:sp>
        <p:nvSpPr>
          <p:cNvPr id="3" name="Pentagon 2"/>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 name="Rectangle 3"/>
          <p:cNvSpPr/>
          <p:nvPr/>
        </p:nvSpPr>
        <p:spPr>
          <a:xfrm>
            <a:off x="11612360" y="6488668"/>
            <a:ext cx="444352" cy="400110"/>
          </a:xfrm>
          <a:prstGeom prst="rect">
            <a:avLst/>
          </a:prstGeom>
        </p:spPr>
        <p:txBody>
          <a:bodyPr wrap="none">
            <a:spAutoFit/>
          </a:bodyPr>
          <a:lstStyle/>
          <a:p>
            <a:r>
              <a:rPr lang="en-US" sz="2000" b="1"/>
              <a:t>22</a:t>
            </a:r>
          </a:p>
        </p:txBody>
      </p:sp>
      <p:pic>
        <p:nvPicPr>
          <p:cNvPr id="6" name="135165757620861478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14833" y="1259383"/>
            <a:ext cx="3202492" cy="5671997"/>
          </a:xfrm>
          <a:prstGeom prst="rect">
            <a:avLst/>
          </a:prstGeom>
        </p:spPr>
      </p:pic>
      <p:pic>
        <p:nvPicPr>
          <p:cNvPr id="7" name="video-1543737456">
            <a:hlinkClick r:id="" action="ppaction://media"/>
            <a:extLst>
              <a:ext uri="{FF2B5EF4-FFF2-40B4-BE49-F238E27FC236}">
                <a16:creationId xmlns:a16="http://schemas.microsoft.com/office/drawing/2014/main" id="{DDFC1B20-7EC6-4292-935A-6C871B956C1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7782796" y="1259383"/>
            <a:ext cx="3149222" cy="5598617"/>
          </a:xfrm>
          <a:prstGeom prst="rect">
            <a:avLst/>
          </a:prstGeom>
        </p:spPr>
      </p:pic>
      <p:sp>
        <p:nvSpPr>
          <p:cNvPr id="5" name="TextBox 4">
            <a:extLst>
              <a:ext uri="{FF2B5EF4-FFF2-40B4-BE49-F238E27FC236}">
                <a16:creationId xmlns:a16="http://schemas.microsoft.com/office/drawing/2014/main" id="{CE0453AC-BF47-4907-9D32-E9F0DC538118}"/>
              </a:ext>
            </a:extLst>
          </p:cNvPr>
          <p:cNvSpPr txBox="1"/>
          <p:nvPr/>
        </p:nvSpPr>
        <p:spPr>
          <a:xfrm>
            <a:off x="323529" y="1695795"/>
            <a:ext cx="2097030" cy="461665"/>
          </a:xfrm>
          <a:prstGeom prst="rect">
            <a:avLst/>
          </a:prstGeom>
          <a:noFill/>
        </p:spPr>
        <p:txBody>
          <a:bodyPr wrap="square" rtlCol="0">
            <a:spAutoFit/>
          </a:bodyPr>
          <a:lstStyle/>
          <a:p>
            <a:r>
              <a:rPr lang="en-US" sz="2400">
                <a:solidFill>
                  <a:srgbClr val="FF0000"/>
                </a:solidFill>
                <a:latin typeface="Arial" panose="020B0604020202020204" pitchFamily="34" charset="0"/>
                <a:cs typeface="Arial" panose="020B0604020202020204" pitchFamily="34" charset="0"/>
              </a:rPr>
              <a:t>Version1:</a:t>
            </a:r>
          </a:p>
        </p:txBody>
      </p:sp>
      <p:sp>
        <p:nvSpPr>
          <p:cNvPr id="8" name="TextBox 7">
            <a:extLst>
              <a:ext uri="{FF2B5EF4-FFF2-40B4-BE49-F238E27FC236}">
                <a16:creationId xmlns:a16="http://schemas.microsoft.com/office/drawing/2014/main" id="{B41C7DB7-26A9-44A4-B5C1-0A1562EAD373}"/>
              </a:ext>
            </a:extLst>
          </p:cNvPr>
          <p:cNvSpPr txBox="1"/>
          <p:nvPr/>
        </p:nvSpPr>
        <p:spPr>
          <a:xfrm>
            <a:off x="6170480" y="1695795"/>
            <a:ext cx="2214274" cy="461665"/>
          </a:xfrm>
          <a:prstGeom prst="rect">
            <a:avLst/>
          </a:prstGeom>
          <a:noFill/>
        </p:spPr>
        <p:txBody>
          <a:bodyPr wrap="square" rtlCol="0">
            <a:spAutoFit/>
          </a:bodyPr>
          <a:lstStyle/>
          <a:p>
            <a:r>
              <a:rPr lang="en-US" sz="2400">
                <a:solidFill>
                  <a:srgbClr val="FF0000"/>
                </a:solidFill>
                <a:latin typeface="Arial" panose="020B0604020202020204" pitchFamily="34" charset="0"/>
                <a:cs typeface="Arial" panose="020B0604020202020204" pitchFamily="34" charset="0"/>
              </a:rPr>
              <a:t>Version 2:</a:t>
            </a:r>
          </a:p>
        </p:txBody>
      </p:sp>
    </p:spTree>
    <p:extLst>
      <p:ext uri="{BB962C8B-B14F-4D97-AF65-F5344CB8AC3E}">
        <p14:creationId xmlns:p14="http://schemas.microsoft.com/office/powerpoint/2010/main" val="60352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0">
                <p:cTn id="15" fill="hold" display="0">
                  <p:stCondLst>
                    <p:cond delay="indefinite"/>
                  </p:stCondLst>
                </p:cTn>
                <p:tgtEl>
                  <p:spTgt spid="6"/>
                </p:tgtEl>
              </p:cMediaNode>
            </p:video>
            <p:video>
              <p:cMediaNode vol="80000">
                <p:cTn id="16" fill="hold" display="0">
                  <p:stCondLst>
                    <p:cond delay="indefinite"/>
                  </p:stCondLst>
                </p:cTn>
                <p:tgtEl>
                  <p:spTgt spid="7"/>
                </p:tgtEl>
              </p:cMediaNode>
            </p:video>
          </p:childTnLst>
        </p:cTn>
      </p:par>
    </p:tnLst>
    <p:bldLst>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CEC6EF-3D6C-421F-B82A-F3549DDDEB81}"/>
              </a:ext>
            </a:extLst>
          </p:cNvPr>
          <p:cNvSpPr/>
          <p:nvPr/>
        </p:nvSpPr>
        <p:spPr>
          <a:xfrm>
            <a:off x="0" y="2373923"/>
            <a:ext cx="12192000" cy="2110154"/>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3070579-6F03-474B-AE81-BC0EF41048BD}"/>
              </a:ext>
            </a:extLst>
          </p:cNvPr>
          <p:cNvGrpSpPr/>
          <p:nvPr/>
        </p:nvGrpSpPr>
        <p:grpSpPr>
          <a:xfrm>
            <a:off x="0" y="2616231"/>
            <a:ext cx="12192000" cy="1646605"/>
            <a:chOff x="0" y="2606329"/>
            <a:chExt cx="12192000" cy="1646605"/>
          </a:xfrm>
        </p:grpSpPr>
        <p:sp>
          <p:nvSpPr>
            <p:cNvPr id="2" name="TextBox 1">
              <a:extLst>
                <a:ext uri="{FF2B5EF4-FFF2-40B4-BE49-F238E27FC236}">
                  <a16:creationId xmlns:a16="http://schemas.microsoft.com/office/drawing/2014/main" id="{29E2714A-BE29-4E83-A155-D5802C472B0A}"/>
                </a:ext>
              </a:extLst>
            </p:cNvPr>
            <p:cNvSpPr txBox="1"/>
            <p:nvPr/>
          </p:nvSpPr>
          <p:spPr>
            <a:xfrm>
              <a:off x="0" y="2606329"/>
              <a:ext cx="12192000" cy="1169551"/>
            </a:xfrm>
            <a:prstGeom prst="rect">
              <a:avLst/>
            </a:prstGeom>
            <a:noFill/>
          </p:spPr>
          <p:txBody>
            <a:bodyPr wrap="square" rtlCol="0" anchor="ctr">
              <a:spAutoFit/>
            </a:bodyPr>
            <a:lstStyle/>
            <a:p>
              <a:pPr algn="ctr"/>
              <a:r>
                <a:rPr lang="en-US" altLang="ko-KR" sz="7000" b="1" dirty="0">
                  <a:solidFill>
                    <a:schemeClr val="accent4"/>
                  </a:solidFill>
                  <a:cs typeface="Arial" pitchFamily="34" charset="0"/>
                </a:rPr>
                <a:t>THANK YOU</a:t>
              </a:r>
              <a:endParaRPr lang="ko-KR" altLang="en-US" sz="7000" b="1" dirty="0">
                <a:solidFill>
                  <a:schemeClr val="accent4"/>
                </a:solidFill>
                <a:cs typeface="Arial" pitchFamily="34" charset="0"/>
              </a:endParaRPr>
            </a:p>
          </p:txBody>
        </p:sp>
        <p:sp>
          <p:nvSpPr>
            <p:cNvPr id="3" name="TextBox 2">
              <a:extLst>
                <a:ext uri="{FF2B5EF4-FFF2-40B4-BE49-F238E27FC236}">
                  <a16:creationId xmlns:a16="http://schemas.microsoft.com/office/drawing/2014/main" id="{279A9243-91CB-437D-9D82-6D402B13F59A}"/>
                </a:ext>
              </a:extLst>
            </p:cNvPr>
            <p:cNvSpPr txBox="1"/>
            <p:nvPr/>
          </p:nvSpPr>
          <p:spPr>
            <a:xfrm>
              <a:off x="0" y="3775880"/>
              <a:ext cx="12191852" cy="477054"/>
            </a:xfrm>
            <a:prstGeom prst="rect">
              <a:avLst/>
            </a:prstGeom>
            <a:noFill/>
          </p:spPr>
          <p:txBody>
            <a:bodyPr wrap="square" rtlCol="0" anchor="ctr">
              <a:spAutoFit/>
            </a:bodyPr>
            <a:lstStyle/>
            <a:p>
              <a:pPr algn="ctr"/>
              <a:r>
                <a:rPr lang="en-US" altLang="ko-KR" sz="2500" b="1" dirty="0">
                  <a:solidFill>
                    <a:schemeClr val="bg1"/>
                  </a:solidFill>
                  <a:cs typeface="Arial" pitchFamily="34" charset="0"/>
                </a:rPr>
                <a:t>For listening to my presentation</a:t>
              </a:r>
              <a:endParaRPr lang="ko-KR" altLang="en-US" sz="2500" b="1" dirty="0">
                <a:solidFill>
                  <a:schemeClr val="bg1"/>
                </a:solidFill>
                <a:cs typeface="Arial" pitchFamily="34" charset="0"/>
              </a:endParaRPr>
            </a:p>
          </p:txBody>
        </p:sp>
      </p:grpSp>
    </p:spTree>
    <p:extLst>
      <p:ext uri="{BB962C8B-B14F-4D97-AF65-F5344CB8AC3E}">
        <p14:creationId xmlns:p14="http://schemas.microsoft.com/office/powerpoint/2010/main" val="41226941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37932" y="273258"/>
            <a:ext cx="11573197" cy="724247"/>
          </a:xfrm>
        </p:spPr>
        <p:txBody>
          <a:bodyPr>
            <a:normAutofit/>
          </a:bodyPr>
          <a:lstStyle/>
          <a:p>
            <a:r>
              <a:rPr lang="en-US" sz="4000" b="1">
                <a:solidFill>
                  <a:schemeClr val="bg1">
                    <a:lumMod val="95000"/>
                  </a:schemeClr>
                </a:solidFill>
                <a:latin typeface="Arial" panose="020B0604020202020204" pitchFamily="34" charset="0"/>
              </a:rPr>
              <a:t>NGUYÊN </a:t>
            </a:r>
            <a:r>
              <a:rPr lang="en-US" sz="4000" b="1" dirty="0">
                <a:solidFill>
                  <a:schemeClr val="bg1">
                    <a:lumMod val="95000"/>
                  </a:schemeClr>
                </a:solidFill>
                <a:latin typeface="Arial" panose="020B0604020202020204" pitchFamily="34" charset="0"/>
              </a:rPr>
              <a:t>LÝ HOẠT ĐỘNG</a:t>
            </a: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049660">
            <a:off x="2805023" y="1903857"/>
            <a:ext cx="1420265" cy="1420265"/>
          </a:xfrm>
          <a:prstGeom prst="rect">
            <a:avLst/>
          </a:prstGeom>
        </p:spPr>
      </p:pic>
      <p:sp>
        <p:nvSpPr>
          <p:cNvPr id="35" name="Right Arrow 34"/>
          <p:cNvSpPr/>
          <p:nvPr/>
        </p:nvSpPr>
        <p:spPr>
          <a:xfrm>
            <a:off x="4210549" y="2349661"/>
            <a:ext cx="847484" cy="39172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6" name="Picture 3" descr="E:\002-KIMS BUSINESS\007-02-MaxPPT-Contents\150902-com-Global-Laptop\mo900.png">
            <a:extLst>
              <a:ext uri="{FF2B5EF4-FFF2-40B4-BE49-F238E27FC236}">
                <a16:creationId xmlns:a16="http://schemas.microsoft.com/office/drawing/2014/main" id="{DA77B836-A2E3-473C-8BE4-68A2998C7D9F}"/>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l="18253"/>
          <a:stretch/>
        </p:blipFill>
        <p:spPr bwMode="auto">
          <a:xfrm>
            <a:off x="0" y="1597416"/>
            <a:ext cx="1864118" cy="2287946"/>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p:cNvCxnSpPr/>
          <p:nvPr/>
        </p:nvCxnSpPr>
        <p:spPr>
          <a:xfrm>
            <a:off x="1968843" y="2265405"/>
            <a:ext cx="8746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986741" y="2551952"/>
            <a:ext cx="856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986741" y="2883243"/>
            <a:ext cx="8567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2" descr="Blynk là gì? | Mechasolution Việt Nam - mechasolution.vn">
            <a:extLst>
              <a:ext uri="{FF2B5EF4-FFF2-40B4-BE49-F238E27FC236}">
                <a16:creationId xmlns:a16="http://schemas.microsoft.com/office/drawing/2014/main" id="{284A48D8-1ECE-4359-9239-F496215D063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4403" y="1884140"/>
            <a:ext cx="661385" cy="661385"/>
          </a:xfrm>
          <a:prstGeom prst="rect">
            <a:avLst/>
          </a:prstGeom>
          <a:noFill/>
          <a:extLst>
            <a:ext uri="{909E8E84-426E-40DD-AFC4-6F175D3DCCD1}">
              <a14:hiddenFill xmlns:a14="http://schemas.microsoft.com/office/drawing/2010/main">
                <a:solidFill>
                  <a:srgbClr val="FFFFFF"/>
                </a:solidFill>
              </a14:hiddenFill>
            </a:ext>
          </a:extLst>
        </p:spPr>
      </p:pic>
      <p:sp>
        <p:nvSpPr>
          <p:cNvPr id="48" name="Donut 8">
            <a:extLst>
              <a:ext uri="{FF2B5EF4-FFF2-40B4-BE49-F238E27FC236}">
                <a16:creationId xmlns:a16="http://schemas.microsoft.com/office/drawing/2014/main" id="{E6D41FF5-B672-4C8A-A062-73A4028D9602}"/>
              </a:ext>
            </a:extLst>
          </p:cNvPr>
          <p:cNvSpPr/>
          <p:nvPr/>
        </p:nvSpPr>
        <p:spPr>
          <a:xfrm>
            <a:off x="1026970" y="2545525"/>
            <a:ext cx="414652" cy="436092"/>
          </a:xfrm>
          <a:custGeom>
            <a:avLst/>
            <a:gdLst/>
            <a:ahLst/>
            <a:cxnLst/>
            <a:rect l="l" t="t" r="r" b="b"/>
            <a:pathLst>
              <a:path w="2688046" h="3213079">
                <a:moveTo>
                  <a:pt x="1056023" y="556744"/>
                </a:moveTo>
                <a:lnTo>
                  <a:pt x="1056023" y="906412"/>
                </a:lnTo>
                <a:cubicBezTo>
                  <a:pt x="641240" y="1029807"/>
                  <a:pt x="338989" y="1414134"/>
                  <a:pt x="338989" y="1869056"/>
                </a:cubicBezTo>
                <a:cubicBezTo>
                  <a:pt x="338989" y="2424121"/>
                  <a:pt x="788958" y="2874090"/>
                  <a:pt x="1344023" y="2874090"/>
                </a:cubicBezTo>
                <a:cubicBezTo>
                  <a:pt x="1899088" y="2874090"/>
                  <a:pt x="2349057" y="2424121"/>
                  <a:pt x="2349057" y="1869056"/>
                </a:cubicBezTo>
                <a:cubicBezTo>
                  <a:pt x="2349057" y="1414134"/>
                  <a:pt x="2046806" y="1029807"/>
                  <a:pt x="1632023" y="906412"/>
                </a:cubicBezTo>
                <a:lnTo>
                  <a:pt x="1632023" y="556744"/>
                </a:lnTo>
                <a:cubicBezTo>
                  <a:pt x="2235992" y="687900"/>
                  <a:pt x="2688046" y="1225687"/>
                  <a:pt x="2688046" y="1869056"/>
                </a:cubicBezTo>
                <a:cubicBezTo>
                  <a:pt x="2688046" y="2611339"/>
                  <a:pt x="2086306" y="3213079"/>
                  <a:pt x="1344023" y="3213079"/>
                </a:cubicBezTo>
                <a:cubicBezTo>
                  <a:pt x="601740" y="3213079"/>
                  <a:pt x="0" y="2611339"/>
                  <a:pt x="0" y="1869056"/>
                </a:cubicBezTo>
                <a:cubicBezTo>
                  <a:pt x="0" y="1225687"/>
                  <a:pt x="452054" y="687900"/>
                  <a:pt x="1056023" y="556744"/>
                </a:cubicBezTo>
                <a:close/>
                <a:moveTo>
                  <a:pt x="1344023" y="0"/>
                </a:moveTo>
                <a:cubicBezTo>
                  <a:pt x="1443445" y="0"/>
                  <a:pt x="1524043" y="80598"/>
                  <a:pt x="1524043" y="180020"/>
                </a:cubicBezTo>
                <a:lnTo>
                  <a:pt x="1524043" y="1413058"/>
                </a:lnTo>
                <a:cubicBezTo>
                  <a:pt x="1524043" y="1512480"/>
                  <a:pt x="1443445" y="1593078"/>
                  <a:pt x="1344023" y="1593078"/>
                </a:cubicBezTo>
                <a:cubicBezTo>
                  <a:pt x="1244601" y="1593078"/>
                  <a:pt x="1164003" y="1512480"/>
                  <a:pt x="1164003" y="1413058"/>
                </a:cubicBezTo>
                <a:lnTo>
                  <a:pt x="1164003" y="180020"/>
                </a:lnTo>
                <a:cubicBezTo>
                  <a:pt x="1164003" y="80598"/>
                  <a:pt x="1244601" y="0"/>
                  <a:pt x="1344023"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49" name="Rounded Rectangle 48"/>
          <p:cNvSpPr/>
          <p:nvPr/>
        </p:nvSpPr>
        <p:spPr>
          <a:xfrm>
            <a:off x="5190851" y="2229564"/>
            <a:ext cx="954167" cy="6025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Zone 1</a:t>
            </a:r>
          </a:p>
        </p:txBody>
      </p:sp>
      <p:sp>
        <p:nvSpPr>
          <p:cNvPr id="50" name="Right Arrow 49"/>
          <p:cNvSpPr/>
          <p:nvPr/>
        </p:nvSpPr>
        <p:spPr>
          <a:xfrm>
            <a:off x="6282778" y="2338850"/>
            <a:ext cx="823699" cy="39172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Rounded Rectangle 50"/>
          <p:cNvSpPr/>
          <p:nvPr/>
        </p:nvSpPr>
        <p:spPr>
          <a:xfrm>
            <a:off x="7244237" y="2242427"/>
            <a:ext cx="954167" cy="6025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Zone 2</a:t>
            </a:r>
          </a:p>
        </p:txBody>
      </p:sp>
      <p:sp>
        <p:nvSpPr>
          <p:cNvPr id="52" name="Right Arrow 51"/>
          <p:cNvSpPr/>
          <p:nvPr/>
        </p:nvSpPr>
        <p:spPr>
          <a:xfrm>
            <a:off x="8359523" y="2326018"/>
            <a:ext cx="792715" cy="39172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Rounded Rectangle 52"/>
          <p:cNvSpPr/>
          <p:nvPr/>
        </p:nvSpPr>
        <p:spPr>
          <a:xfrm>
            <a:off x="9297623" y="2229564"/>
            <a:ext cx="954167" cy="6025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Zone 3</a:t>
            </a:r>
          </a:p>
        </p:txBody>
      </p:sp>
      <p:sp>
        <p:nvSpPr>
          <p:cNvPr id="54" name="Down Arrow 53"/>
          <p:cNvSpPr/>
          <p:nvPr/>
        </p:nvSpPr>
        <p:spPr>
          <a:xfrm>
            <a:off x="9645840" y="2914959"/>
            <a:ext cx="415812" cy="77381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Rounded Rectangle 54"/>
          <p:cNvSpPr/>
          <p:nvPr/>
        </p:nvSpPr>
        <p:spPr>
          <a:xfrm>
            <a:off x="9411574" y="3825920"/>
            <a:ext cx="954167" cy="6025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Zone 4</a:t>
            </a:r>
          </a:p>
        </p:txBody>
      </p:sp>
      <p:sp>
        <p:nvSpPr>
          <p:cNvPr id="56" name="Down Arrow 55"/>
          <p:cNvSpPr/>
          <p:nvPr/>
        </p:nvSpPr>
        <p:spPr>
          <a:xfrm>
            <a:off x="9687185" y="4565574"/>
            <a:ext cx="402944" cy="863238"/>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7" name="Rounded Rectangle 56"/>
          <p:cNvSpPr/>
          <p:nvPr/>
        </p:nvSpPr>
        <p:spPr>
          <a:xfrm>
            <a:off x="9411573" y="5565958"/>
            <a:ext cx="954167" cy="6025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Zone 5</a:t>
            </a:r>
          </a:p>
        </p:txBody>
      </p:sp>
      <p:sp>
        <p:nvSpPr>
          <p:cNvPr id="58" name="Oval 35">
            <a:extLst>
              <a:ext uri="{FF2B5EF4-FFF2-40B4-BE49-F238E27FC236}">
                <a16:creationId xmlns:a16="http://schemas.microsoft.com/office/drawing/2014/main" id="{BCF76AF1-1ADE-45FB-9D44-99BC7FEECFA3}"/>
              </a:ext>
            </a:extLst>
          </p:cNvPr>
          <p:cNvSpPr/>
          <p:nvPr/>
        </p:nvSpPr>
        <p:spPr>
          <a:xfrm>
            <a:off x="8390931" y="5195389"/>
            <a:ext cx="712460" cy="1037088"/>
          </a:xfrm>
          <a:custGeom>
            <a:avLst/>
            <a:gdLst/>
            <a:ahLst/>
            <a:cxnLst/>
            <a:rect l="l" t="t" r="r" b="b"/>
            <a:pathLst>
              <a:path w="2548531" h="3213371">
                <a:moveTo>
                  <a:pt x="792000" y="2498954"/>
                </a:moveTo>
                <a:lnTo>
                  <a:pt x="792000" y="2641726"/>
                </a:lnTo>
                <a:cubicBezTo>
                  <a:pt x="463357" y="2661706"/>
                  <a:pt x="216000" y="2748872"/>
                  <a:pt x="216000" y="2853371"/>
                </a:cubicBezTo>
                <a:cubicBezTo>
                  <a:pt x="216000" y="2972665"/>
                  <a:pt x="538355" y="3069371"/>
                  <a:pt x="936000" y="3069371"/>
                </a:cubicBezTo>
                <a:cubicBezTo>
                  <a:pt x="1333645" y="3069371"/>
                  <a:pt x="1656000" y="2972665"/>
                  <a:pt x="1656000" y="2853371"/>
                </a:cubicBezTo>
                <a:cubicBezTo>
                  <a:pt x="1656000" y="2748872"/>
                  <a:pt x="1408644" y="2661706"/>
                  <a:pt x="1080000" y="2641726"/>
                </a:cubicBezTo>
                <a:lnTo>
                  <a:pt x="1080000" y="2498954"/>
                </a:lnTo>
                <a:cubicBezTo>
                  <a:pt x="1528614" y="2524263"/>
                  <a:pt x="1872000" y="2673393"/>
                  <a:pt x="1872000" y="2853371"/>
                </a:cubicBezTo>
                <a:cubicBezTo>
                  <a:pt x="1872000" y="3052194"/>
                  <a:pt x="1452939" y="3213371"/>
                  <a:pt x="936000" y="3213371"/>
                </a:cubicBezTo>
                <a:cubicBezTo>
                  <a:pt x="419061" y="3213371"/>
                  <a:pt x="0" y="3052194"/>
                  <a:pt x="0" y="2853371"/>
                </a:cubicBezTo>
                <a:cubicBezTo>
                  <a:pt x="0" y="2673393"/>
                  <a:pt x="343386" y="2524263"/>
                  <a:pt x="792000" y="2498954"/>
                </a:cubicBezTo>
                <a:close/>
                <a:moveTo>
                  <a:pt x="2190403" y="180020"/>
                </a:moveTo>
                <a:cubicBezTo>
                  <a:pt x="2388233" y="180020"/>
                  <a:pt x="2548531" y="236495"/>
                  <a:pt x="2548531" y="306081"/>
                </a:cubicBezTo>
                <a:lnTo>
                  <a:pt x="2548531" y="1314569"/>
                </a:lnTo>
                <a:cubicBezTo>
                  <a:pt x="2548531" y="1244983"/>
                  <a:pt x="2388233" y="1188508"/>
                  <a:pt x="2190403" y="1188508"/>
                </a:cubicBezTo>
                <a:cubicBezTo>
                  <a:pt x="1992574" y="1188508"/>
                  <a:pt x="1832276" y="1244983"/>
                  <a:pt x="1832276" y="1314569"/>
                </a:cubicBezTo>
                <a:cubicBezTo>
                  <a:pt x="1832276" y="1384155"/>
                  <a:pt x="1671978" y="1440630"/>
                  <a:pt x="1474148" y="1440630"/>
                </a:cubicBezTo>
                <a:cubicBezTo>
                  <a:pt x="1276318" y="1440630"/>
                  <a:pt x="1116020" y="1384155"/>
                  <a:pt x="1116020" y="1314569"/>
                </a:cubicBezTo>
                <a:lnTo>
                  <a:pt x="1116020" y="306081"/>
                </a:lnTo>
                <a:cubicBezTo>
                  <a:pt x="1116020" y="375667"/>
                  <a:pt x="1276318" y="432142"/>
                  <a:pt x="1474148" y="432142"/>
                </a:cubicBezTo>
                <a:cubicBezTo>
                  <a:pt x="1671978" y="432142"/>
                  <a:pt x="1832276" y="375667"/>
                  <a:pt x="1832276" y="306081"/>
                </a:cubicBezTo>
                <a:cubicBezTo>
                  <a:pt x="1832276" y="236495"/>
                  <a:pt x="1992574" y="180020"/>
                  <a:pt x="2190403" y="180020"/>
                </a:cubicBezTo>
                <a:close/>
                <a:moveTo>
                  <a:pt x="936000" y="0"/>
                </a:moveTo>
                <a:cubicBezTo>
                  <a:pt x="1035422" y="0"/>
                  <a:pt x="1116020" y="80598"/>
                  <a:pt x="1116020" y="180020"/>
                </a:cubicBezTo>
                <a:cubicBezTo>
                  <a:pt x="1116020" y="246019"/>
                  <a:pt x="1080504" y="303723"/>
                  <a:pt x="1026000" y="332457"/>
                </a:cubicBezTo>
                <a:lnTo>
                  <a:pt x="1026000" y="2887874"/>
                </a:lnTo>
                <a:lnTo>
                  <a:pt x="846000" y="2887874"/>
                </a:lnTo>
                <a:lnTo>
                  <a:pt x="846000" y="332457"/>
                </a:lnTo>
                <a:cubicBezTo>
                  <a:pt x="791497" y="303723"/>
                  <a:pt x="755980" y="246019"/>
                  <a:pt x="755980" y="180020"/>
                </a:cubicBezTo>
                <a:cubicBezTo>
                  <a:pt x="755980" y="80598"/>
                  <a:pt x="836578" y="0"/>
                  <a:pt x="9360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60" name="Straight Arrow Connector 59"/>
          <p:cNvCxnSpPr/>
          <p:nvPr/>
        </p:nvCxnSpPr>
        <p:spPr>
          <a:xfrm>
            <a:off x="5132173" y="1884140"/>
            <a:ext cx="5119617"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318675" y="1482277"/>
            <a:ext cx="2081696" cy="400110"/>
          </a:xfrm>
          <a:prstGeom prst="rect">
            <a:avLst/>
          </a:prstGeom>
          <a:noFill/>
        </p:spPr>
        <p:txBody>
          <a:bodyPr wrap="square" rtlCol="0">
            <a:spAutoFit/>
          </a:bodyPr>
          <a:lstStyle/>
          <a:p>
            <a:r>
              <a:rPr lang="en-US" sz="2000" dirty="0"/>
              <a:t>7m</a:t>
            </a:r>
          </a:p>
        </p:txBody>
      </p:sp>
      <p:pic>
        <p:nvPicPr>
          <p:cNvPr id="62" name="Picture 61"/>
          <p:cNvPicPr>
            <a:picLocks noChangeAspect="1"/>
          </p:cNvPicPr>
          <p:nvPr/>
        </p:nvPicPr>
        <p:blipFill>
          <a:blip r:embed="rId6"/>
          <a:stretch>
            <a:fillRect/>
          </a:stretch>
        </p:blipFill>
        <p:spPr>
          <a:xfrm>
            <a:off x="11200027" y="2020686"/>
            <a:ext cx="911102" cy="1264242"/>
          </a:xfrm>
          <a:prstGeom prst="rect">
            <a:avLst/>
          </a:prstGeom>
        </p:spPr>
      </p:pic>
      <p:cxnSp>
        <p:nvCxnSpPr>
          <p:cNvPr id="64" name="Straight Arrow Connector 63"/>
          <p:cNvCxnSpPr/>
          <p:nvPr/>
        </p:nvCxnSpPr>
        <p:spPr>
          <a:xfrm>
            <a:off x="10535614" y="2326018"/>
            <a:ext cx="0" cy="375350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0553032" y="3942508"/>
            <a:ext cx="624485" cy="369332"/>
          </a:xfrm>
          <a:prstGeom prst="rect">
            <a:avLst/>
          </a:prstGeom>
          <a:noFill/>
        </p:spPr>
        <p:txBody>
          <a:bodyPr wrap="square" rtlCol="0">
            <a:spAutoFit/>
          </a:bodyPr>
          <a:lstStyle/>
          <a:p>
            <a:r>
              <a:rPr lang="en-US" dirty="0"/>
              <a:t>3m</a:t>
            </a:r>
          </a:p>
        </p:txBody>
      </p:sp>
      <p:sp>
        <p:nvSpPr>
          <p:cNvPr id="67" name="TextBox 66">
            <a:extLst>
              <a:ext uri="{FF2B5EF4-FFF2-40B4-BE49-F238E27FC236}">
                <a16:creationId xmlns:a16="http://schemas.microsoft.com/office/drawing/2014/main" id="{D5AD0C27-B1EE-41C7-8B1E-89B125339539}"/>
              </a:ext>
            </a:extLst>
          </p:cNvPr>
          <p:cNvSpPr txBox="1"/>
          <p:nvPr/>
        </p:nvSpPr>
        <p:spPr>
          <a:xfrm>
            <a:off x="1846627" y="3607477"/>
            <a:ext cx="1202899" cy="923330"/>
          </a:xfrm>
          <a:prstGeom prst="rect">
            <a:avLst/>
          </a:prstGeom>
          <a:noFill/>
        </p:spPr>
        <p:txBody>
          <a:bodyPr wrap="square" rtlCol="0">
            <a:spAutoFit/>
          </a:bodyPr>
          <a:lstStyle/>
          <a:p>
            <a:pPr algn="ctr"/>
            <a:r>
              <a:rPr lang="en-US" altLang="ko-KR" sz="5400" b="1" dirty="0">
                <a:solidFill>
                  <a:schemeClr val="accent1"/>
                </a:solidFill>
                <a:cs typeface="Arial" pitchFamily="34" charset="0"/>
              </a:rPr>
              <a:t>1st</a:t>
            </a:r>
            <a:endParaRPr lang="ko-KR" altLang="en-US" sz="5400" b="1" dirty="0">
              <a:solidFill>
                <a:schemeClr val="accent1"/>
              </a:solidFill>
              <a:cs typeface="Arial" pitchFamily="34" charset="0"/>
            </a:endParaRPr>
          </a:p>
        </p:txBody>
      </p:sp>
      <p:sp>
        <p:nvSpPr>
          <p:cNvPr id="68" name="TextBox 67">
            <a:extLst>
              <a:ext uri="{FF2B5EF4-FFF2-40B4-BE49-F238E27FC236}">
                <a16:creationId xmlns:a16="http://schemas.microsoft.com/office/drawing/2014/main" id="{EC834E0F-BFF4-4374-B675-37C4B3702F05}"/>
              </a:ext>
            </a:extLst>
          </p:cNvPr>
          <p:cNvSpPr txBox="1"/>
          <p:nvPr/>
        </p:nvSpPr>
        <p:spPr>
          <a:xfrm>
            <a:off x="1769557" y="5062195"/>
            <a:ext cx="1202899" cy="923330"/>
          </a:xfrm>
          <a:prstGeom prst="rect">
            <a:avLst/>
          </a:prstGeom>
          <a:noFill/>
        </p:spPr>
        <p:txBody>
          <a:bodyPr wrap="square" rtlCol="0">
            <a:spAutoFit/>
          </a:bodyPr>
          <a:lstStyle/>
          <a:p>
            <a:pPr algn="ctr"/>
            <a:r>
              <a:rPr lang="en-US" altLang="ko-KR" sz="5400" b="1" dirty="0">
                <a:solidFill>
                  <a:schemeClr val="accent2"/>
                </a:solidFill>
                <a:cs typeface="Arial" pitchFamily="34" charset="0"/>
              </a:rPr>
              <a:t>2st</a:t>
            </a:r>
            <a:endParaRPr lang="ko-KR" altLang="en-US" sz="5400" b="1" dirty="0">
              <a:solidFill>
                <a:schemeClr val="accent2"/>
              </a:solidFill>
              <a:cs typeface="Arial" pitchFamily="34" charset="0"/>
            </a:endParaRPr>
          </a:p>
        </p:txBody>
      </p:sp>
      <p:sp>
        <p:nvSpPr>
          <p:cNvPr id="69" name="TextBox 68">
            <a:extLst>
              <a:ext uri="{FF2B5EF4-FFF2-40B4-BE49-F238E27FC236}">
                <a16:creationId xmlns:a16="http://schemas.microsoft.com/office/drawing/2014/main" id="{32BBD9E3-732E-4094-856A-64857FD13C20}"/>
              </a:ext>
            </a:extLst>
          </p:cNvPr>
          <p:cNvSpPr txBox="1"/>
          <p:nvPr/>
        </p:nvSpPr>
        <p:spPr>
          <a:xfrm>
            <a:off x="5511968" y="3607477"/>
            <a:ext cx="1202899" cy="923330"/>
          </a:xfrm>
          <a:prstGeom prst="rect">
            <a:avLst/>
          </a:prstGeom>
          <a:noFill/>
        </p:spPr>
        <p:txBody>
          <a:bodyPr wrap="square" rtlCol="0">
            <a:spAutoFit/>
          </a:bodyPr>
          <a:lstStyle/>
          <a:p>
            <a:pPr algn="ctr"/>
            <a:r>
              <a:rPr lang="en-US" altLang="ko-KR" sz="5400" b="1" dirty="0">
                <a:solidFill>
                  <a:schemeClr val="accent3"/>
                </a:solidFill>
                <a:cs typeface="Arial" pitchFamily="34" charset="0"/>
              </a:rPr>
              <a:t>3st</a:t>
            </a:r>
            <a:endParaRPr lang="ko-KR" altLang="en-US" sz="5400" b="1" dirty="0">
              <a:solidFill>
                <a:schemeClr val="accent3"/>
              </a:solidFill>
              <a:cs typeface="Arial" pitchFamily="34" charset="0"/>
            </a:endParaRPr>
          </a:p>
        </p:txBody>
      </p:sp>
      <p:sp>
        <p:nvSpPr>
          <p:cNvPr id="70" name="TextBox 69">
            <a:extLst>
              <a:ext uri="{FF2B5EF4-FFF2-40B4-BE49-F238E27FC236}">
                <a16:creationId xmlns:a16="http://schemas.microsoft.com/office/drawing/2014/main" id="{3F8620AE-F76D-488E-A664-88C01DB0A834}"/>
              </a:ext>
            </a:extLst>
          </p:cNvPr>
          <p:cNvSpPr txBox="1"/>
          <p:nvPr/>
        </p:nvSpPr>
        <p:spPr>
          <a:xfrm>
            <a:off x="5482818" y="4917631"/>
            <a:ext cx="1202899" cy="923330"/>
          </a:xfrm>
          <a:prstGeom prst="rect">
            <a:avLst/>
          </a:prstGeom>
          <a:noFill/>
        </p:spPr>
        <p:txBody>
          <a:bodyPr wrap="square" rtlCol="0">
            <a:spAutoFit/>
          </a:bodyPr>
          <a:lstStyle/>
          <a:p>
            <a:pPr algn="ctr"/>
            <a:r>
              <a:rPr lang="en-US" altLang="ko-KR" sz="5400" b="1" dirty="0">
                <a:solidFill>
                  <a:schemeClr val="accent4"/>
                </a:solidFill>
                <a:cs typeface="Arial" pitchFamily="34" charset="0"/>
              </a:rPr>
              <a:t>4st</a:t>
            </a:r>
            <a:endParaRPr lang="ko-KR" altLang="en-US" sz="5400" b="1" dirty="0">
              <a:solidFill>
                <a:schemeClr val="accent4"/>
              </a:solidFill>
              <a:cs typeface="Arial" pitchFamily="34" charset="0"/>
            </a:endParaRPr>
          </a:p>
        </p:txBody>
      </p:sp>
      <p:grpSp>
        <p:nvGrpSpPr>
          <p:cNvPr id="71" name="Group 70">
            <a:extLst>
              <a:ext uri="{FF2B5EF4-FFF2-40B4-BE49-F238E27FC236}">
                <a16:creationId xmlns:a16="http://schemas.microsoft.com/office/drawing/2014/main" id="{72803FDC-10DD-438A-B784-C4295550D488}"/>
              </a:ext>
            </a:extLst>
          </p:cNvPr>
          <p:cNvGrpSpPr/>
          <p:nvPr/>
        </p:nvGrpSpPr>
        <p:grpSpPr>
          <a:xfrm>
            <a:off x="1447061" y="4448358"/>
            <a:ext cx="3770918" cy="553998"/>
            <a:chOff x="2551705" y="4283314"/>
            <a:chExt cx="2152229" cy="553998"/>
          </a:xfrm>
        </p:grpSpPr>
        <p:sp>
          <p:nvSpPr>
            <p:cNvPr id="72" name="TextBox 71">
              <a:extLst>
                <a:ext uri="{FF2B5EF4-FFF2-40B4-BE49-F238E27FC236}">
                  <a16:creationId xmlns:a16="http://schemas.microsoft.com/office/drawing/2014/main" id="{107A6864-9F94-40E6-B02E-84014A25B056}"/>
                </a:ext>
              </a:extLst>
            </p:cNvPr>
            <p:cNvSpPr txBox="1"/>
            <p:nvPr/>
          </p:nvSpPr>
          <p:spPr>
            <a:xfrm>
              <a:off x="2551706" y="4560313"/>
              <a:ext cx="215222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73" name="TextBox 72">
              <a:extLst>
                <a:ext uri="{FF2B5EF4-FFF2-40B4-BE49-F238E27FC236}">
                  <a16:creationId xmlns:a16="http://schemas.microsoft.com/office/drawing/2014/main" id="{3676B41C-58E0-43A0-8986-D80F94F6F0C9}"/>
                </a:ext>
              </a:extLst>
            </p:cNvPr>
            <p:cNvSpPr txBox="1"/>
            <p:nvPr/>
          </p:nvSpPr>
          <p:spPr>
            <a:xfrm>
              <a:off x="2551705" y="4283314"/>
              <a:ext cx="2133933" cy="338554"/>
            </a:xfrm>
            <a:prstGeom prst="rect">
              <a:avLst/>
            </a:prstGeom>
            <a:noFill/>
          </p:spPr>
          <p:txBody>
            <a:bodyPr wrap="square" rtlCol="0">
              <a:spAutoFit/>
            </a:bodyPr>
            <a:lstStyle/>
            <a:p>
              <a:r>
                <a:rPr lang="en-US" altLang="ko-KR" sz="1600" b="1" dirty="0" err="1">
                  <a:solidFill>
                    <a:schemeClr val="tx1">
                      <a:lumMod val="65000"/>
                      <a:lumOff val="35000"/>
                    </a:schemeClr>
                  </a:solidFill>
                  <a:cs typeface="Arial" pitchFamily="34" charset="0"/>
                </a:rPr>
                <a:t>Nhấn</a:t>
              </a:r>
              <a:r>
                <a:rPr lang="en-US" altLang="ko-KR" sz="1600" b="1" dirty="0">
                  <a:solidFill>
                    <a:schemeClr val="tx1">
                      <a:lumMod val="65000"/>
                      <a:lumOff val="35000"/>
                    </a:schemeClr>
                  </a:solidFill>
                  <a:cs typeface="Arial" pitchFamily="34" charset="0"/>
                </a:rPr>
                <a:t> Start </a:t>
              </a:r>
              <a:r>
                <a:rPr lang="en-US" altLang="ko-KR" sz="1600" b="1" dirty="0" err="1">
                  <a:solidFill>
                    <a:schemeClr val="tx1">
                      <a:lumMod val="65000"/>
                      <a:lumOff val="35000"/>
                    </a:schemeClr>
                  </a:solidFill>
                  <a:cs typeface="Arial" pitchFamily="34" charset="0"/>
                </a:rPr>
                <a:t>trên</a:t>
              </a:r>
              <a:r>
                <a:rPr lang="en-US" altLang="ko-KR" sz="1600" b="1" dirty="0">
                  <a:solidFill>
                    <a:schemeClr val="tx1">
                      <a:lumMod val="65000"/>
                      <a:lumOff val="35000"/>
                    </a:schemeClr>
                  </a:solidFill>
                  <a:cs typeface="Arial" pitchFamily="34" charset="0"/>
                </a:rPr>
                <a:t> app </a:t>
              </a:r>
              <a:r>
                <a:rPr lang="en-US" altLang="ko-KR" sz="1600" b="1" dirty="0" err="1">
                  <a:solidFill>
                    <a:schemeClr val="tx1">
                      <a:lumMod val="65000"/>
                      <a:lumOff val="35000"/>
                    </a:schemeClr>
                  </a:solidFill>
                  <a:cs typeface="Arial" pitchFamily="34" charset="0"/>
                </a:rPr>
                <a:t>Blynk</a:t>
              </a:r>
              <a:endParaRPr lang="ko-KR" altLang="en-US" sz="1600" b="1" dirty="0">
                <a:solidFill>
                  <a:schemeClr val="tx1">
                    <a:lumMod val="65000"/>
                    <a:lumOff val="35000"/>
                  </a:schemeClr>
                </a:solidFill>
                <a:cs typeface="Arial" pitchFamily="34" charset="0"/>
              </a:endParaRPr>
            </a:p>
          </p:txBody>
        </p:sp>
      </p:grpSp>
      <p:grpSp>
        <p:nvGrpSpPr>
          <p:cNvPr id="74" name="Group 73">
            <a:extLst>
              <a:ext uri="{FF2B5EF4-FFF2-40B4-BE49-F238E27FC236}">
                <a16:creationId xmlns:a16="http://schemas.microsoft.com/office/drawing/2014/main" id="{51D7A769-0B90-4EC9-BE53-142D44DEBB79}"/>
              </a:ext>
            </a:extLst>
          </p:cNvPr>
          <p:cNvGrpSpPr/>
          <p:nvPr/>
        </p:nvGrpSpPr>
        <p:grpSpPr>
          <a:xfrm>
            <a:off x="4877495" y="4448358"/>
            <a:ext cx="4316085" cy="454502"/>
            <a:chOff x="2240554" y="4382810"/>
            <a:chExt cx="2463380" cy="454502"/>
          </a:xfrm>
        </p:grpSpPr>
        <p:sp>
          <p:nvSpPr>
            <p:cNvPr id="75" name="TextBox 74">
              <a:extLst>
                <a:ext uri="{FF2B5EF4-FFF2-40B4-BE49-F238E27FC236}">
                  <a16:creationId xmlns:a16="http://schemas.microsoft.com/office/drawing/2014/main" id="{B44619C7-114B-45F9-9332-12292CBE0F30}"/>
                </a:ext>
              </a:extLst>
            </p:cNvPr>
            <p:cNvSpPr txBox="1"/>
            <p:nvPr/>
          </p:nvSpPr>
          <p:spPr>
            <a:xfrm>
              <a:off x="2551706" y="4560313"/>
              <a:ext cx="215222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76" name="TextBox 75">
              <a:extLst>
                <a:ext uri="{FF2B5EF4-FFF2-40B4-BE49-F238E27FC236}">
                  <a16:creationId xmlns:a16="http://schemas.microsoft.com/office/drawing/2014/main" id="{F481F554-23C9-4CC9-873D-379A5B55611B}"/>
                </a:ext>
              </a:extLst>
            </p:cNvPr>
            <p:cNvSpPr txBox="1"/>
            <p:nvPr/>
          </p:nvSpPr>
          <p:spPr>
            <a:xfrm>
              <a:off x="2240554" y="4382810"/>
              <a:ext cx="2133933" cy="338554"/>
            </a:xfrm>
            <a:prstGeom prst="rect">
              <a:avLst/>
            </a:prstGeom>
            <a:noFill/>
          </p:spPr>
          <p:txBody>
            <a:bodyPr wrap="square" rtlCol="0">
              <a:spAutoFit/>
            </a:bodyPr>
            <a:lstStyle/>
            <a:p>
              <a:r>
                <a:rPr lang="en-US" altLang="ko-KR" sz="1600" b="1" dirty="0" err="1">
                  <a:solidFill>
                    <a:schemeClr val="tx1">
                      <a:lumMod val="65000"/>
                      <a:lumOff val="35000"/>
                    </a:schemeClr>
                  </a:solidFill>
                  <a:cs typeface="Arial" pitchFamily="34" charset="0"/>
                </a:rPr>
                <a:t>Phát</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hiện</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vật</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cản</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và</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đổi</a:t>
              </a:r>
              <a:r>
                <a:rPr lang="en-US" altLang="ko-KR" sz="1600" b="1" dirty="0">
                  <a:solidFill>
                    <a:schemeClr val="tx1">
                      <a:lumMod val="65000"/>
                      <a:lumOff val="35000"/>
                    </a:schemeClr>
                  </a:solidFill>
                  <a:cs typeface="Arial" pitchFamily="34" charset="0"/>
                </a:rPr>
                <a:t> h</a:t>
              </a:r>
              <a:r>
                <a:rPr lang="vi-VN" altLang="ko-KR" sz="1600" b="1" dirty="0">
                  <a:solidFill>
                    <a:schemeClr val="tx1">
                      <a:lumMod val="65000"/>
                      <a:lumOff val="35000"/>
                    </a:schemeClr>
                  </a:solidFill>
                  <a:cs typeface="Arial" pitchFamily="34" charset="0"/>
                </a:rPr>
                <a:t>ướng</a:t>
              </a:r>
              <a:endParaRPr lang="ko-KR" altLang="en-US" sz="1600" b="1" dirty="0">
                <a:solidFill>
                  <a:schemeClr val="tx1">
                    <a:lumMod val="65000"/>
                    <a:lumOff val="35000"/>
                  </a:schemeClr>
                </a:solidFill>
                <a:cs typeface="Arial" pitchFamily="34" charset="0"/>
              </a:endParaRPr>
            </a:p>
          </p:txBody>
        </p:sp>
      </p:grpSp>
      <p:grpSp>
        <p:nvGrpSpPr>
          <p:cNvPr id="77" name="Group 76">
            <a:extLst>
              <a:ext uri="{FF2B5EF4-FFF2-40B4-BE49-F238E27FC236}">
                <a16:creationId xmlns:a16="http://schemas.microsoft.com/office/drawing/2014/main" id="{A30C8C65-5F9C-44A5-8531-BAC07A73ACC5}"/>
              </a:ext>
            </a:extLst>
          </p:cNvPr>
          <p:cNvGrpSpPr/>
          <p:nvPr/>
        </p:nvGrpSpPr>
        <p:grpSpPr>
          <a:xfrm>
            <a:off x="925243" y="5902871"/>
            <a:ext cx="4557575" cy="744155"/>
            <a:chOff x="2102725" y="4093157"/>
            <a:chExt cx="2601209" cy="744155"/>
          </a:xfrm>
        </p:grpSpPr>
        <p:sp>
          <p:nvSpPr>
            <p:cNvPr id="78" name="TextBox 77">
              <a:extLst>
                <a:ext uri="{FF2B5EF4-FFF2-40B4-BE49-F238E27FC236}">
                  <a16:creationId xmlns:a16="http://schemas.microsoft.com/office/drawing/2014/main" id="{1A948FAE-7272-4A00-AE96-0DA7BB35D346}"/>
                </a:ext>
              </a:extLst>
            </p:cNvPr>
            <p:cNvSpPr txBox="1"/>
            <p:nvPr/>
          </p:nvSpPr>
          <p:spPr>
            <a:xfrm>
              <a:off x="2551706" y="4560313"/>
              <a:ext cx="215222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79" name="TextBox 78">
              <a:extLst>
                <a:ext uri="{FF2B5EF4-FFF2-40B4-BE49-F238E27FC236}">
                  <a16:creationId xmlns:a16="http://schemas.microsoft.com/office/drawing/2014/main" id="{32AE36EE-DE98-47A7-B8D1-B9E1ABE92421}"/>
                </a:ext>
              </a:extLst>
            </p:cNvPr>
            <p:cNvSpPr txBox="1"/>
            <p:nvPr/>
          </p:nvSpPr>
          <p:spPr>
            <a:xfrm>
              <a:off x="2102725" y="4093157"/>
              <a:ext cx="2133933" cy="338554"/>
            </a:xfrm>
            <a:prstGeom prst="rect">
              <a:avLst/>
            </a:prstGeom>
            <a:noFill/>
          </p:spPr>
          <p:txBody>
            <a:bodyPr wrap="square" rtlCol="0">
              <a:spAutoFit/>
            </a:bodyPr>
            <a:lstStyle/>
            <a:p>
              <a:r>
                <a:rPr lang="en-US" altLang="ko-KR" sz="1600" b="1" dirty="0" err="1">
                  <a:solidFill>
                    <a:schemeClr val="tx1">
                      <a:lumMod val="65000"/>
                      <a:lumOff val="35000"/>
                    </a:schemeClr>
                  </a:solidFill>
                  <a:cs typeface="Arial" pitchFamily="34" charset="0"/>
                </a:rPr>
                <a:t>Xe</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tự</a:t>
              </a:r>
              <a:r>
                <a:rPr lang="en-US" altLang="ko-KR" sz="1600" b="1" dirty="0">
                  <a:solidFill>
                    <a:schemeClr val="tx1">
                      <a:lumMod val="65000"/>
                      <a:lumOff val="35000"/>
                    </a:schemeClr>
                  </a:solidFill>
                  <a:cs typeface="Arial" pitchFamily="34" charset="0"/>
                </a:rPr>
                <a:t> di </a:t>
              </a:r>
              <a:r>
                <a:rPr lang="en-US" altLang="ko-KR" sz="1600" b="1" dirty="0" err="1">
                  <a:solidFill>
                    <a:schemeClr val="tx1">
                      <a:lumMod val="65000"/>
                      <a:lumOff val="35000"/>
                    </a:schemeClr>
                  </a:solidFill>
                  <a:cs typeface="Arial" pitchFamily="34" charset="0"/>
                </a:rPr>
                <a:t>chuyển</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và</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báo</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về</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điện</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thoại</a:t>
              </a:r>
              <a:endParaRPr lang="ko-KR" altLang="en-US" sz="1600" b="1" dirty="0">
                <a:solidFill>
                  <a:schemeClr val="tx1">
                    <a:lumMod val="65000"/>
                    <a:lumOff val="35000"/>
                  </a:schemeClr>
                </a:solidFill>
                <a:cs typeface="Arial" pitchFamily="34" charset="0"/>
              </a:endParaRPr>
            </a:p>
          </p:txBody>
        </p:sp>
      </p:grpSp>
      <p:grpSp>
        <p:nvGrpSpPr>
          <p:cNvPr id="80" name="Group 79">
            <a:extLst>
              <a:ext uri="{FF2B5EF4-FFF2-40B4-BE49-F238E27FC236}">
                <a16:creationId xmlns:a16="http://schemas.microsoft.com/office/drawing/2014/main" id="{2EAB6999-4124-4974-9048-28C234152914}"/>
              </a:ext>
            </a:extLst>
          </p:cNvPr>
          <p:cNvGrpSpPr/>
          <p:nvPr/>
        </p:nvGrpSpPr>
        <p:grpSpPr>
          <a:xfrm>
            <a:off x="4877495" y="5855732"/>
            <a:ext cx="4230325" cy="571132"/>
            <a:chOff x="2289501" y="4266180"/>
            <a:chExt cx="2414433" cy="571132"/>
          </a:xfrm>
        </p:grpSpPr>
        <p:sp>
          <p:nvSpPr>
            <p:cNvPr id="81" name="TextBox 80">
              <a:extLst>
                <a:ext uri="{FF2B5EF4-FFF2-40B4-BE49-F238E27FC236}">
                  <a16:creationId xmlns:a16="http://schemas.microsoft.com/office/drawing/2014/main" id="{4FCD9016-823B-47AC-9DBB-CA119ADF13C6}"/>
                </a:ext>
              </a:extLst>
            </p:cNvPr>
            <p:cNvSpPr txBox="1"/>
            <p:nvPr/>
          </p:nvSpPr>
          <p:spPr>
            <a:xfrm>
              <a:off x="2551706" y="4560313"/>
              <a:ext cx="2152228" cy="276999"/>
            </a:xfrm>
            <a:prstGeom prst="rect">
              <a:avLst/>
            </a:prstGeom>
            <a:noFill/>
          </p:spPr>
          <p:txBody>
            <a:bodyPr wrap="square" rtlCol="0">
              <a:spAutoFit/>
            </a:bodyPr>
            <a:lstStyle/>
            <a:p>
              <a:endParaRPr lang="ko-KR" altLang="en-US" sz="1200" dirty="0">
                <a:solidFill>
                  <a:schemeClr val="tx1">
                    <a:lumMod val="75000"/>
                    <a:lumOff val="25000"/>
                  </a:schemeClr>
                </a:solidFill>
                <a:cs typeface="Arial" pitchFamily="34" charset="0"/>
              </a:endParaRPr>
            </a:p>
          </p:txBody>
        </p:sp>
        <p:sp>
          <p:nvSpPr>
            <p:cNvPr id="82" name="TextBox 81">
              <a:extLst>
                <a:ext uri="{FF2B5EF4-FFF2-40B4-BE49-F238E27FC236}">
                  <a16:creationId xmlns:a16="http://schemas.microsoft.com/office/drawing/2014/main" id="{F412A8DC-5995-46AB-878E-65799D10FFAE}"/>
                </a:ext>
              </a:extLst>
            </p:cNvPr>
            <p:cNvSpPr txBox="1"/>
            <p:nvPr/>
          </p:nvSpPr>
          <p:spPr>
            <a:xfrm>
              <a:off x="2289501" y="4266180"/>
              <a:ext cx="2133933" cy="338554"/>
            </a:xfrm>
            <a:prstGeom prst="rect">
              <a:avLst/>
            </a:prstGeom>
            <a:noFill/>
          </p:spPr>
          <p:txBody>
            <a:bodyPr wrap="square" rtlCol="0">
              <a:spAutoFit/>
            </a:bodyPr>
            <a:lstStyle/>
            <a:p>
              <a:r>
                <a:rPr lang="en-US" altLang="ko-KR" sz="1600" b="1" dirty="0" err="1">
                  <a:solidFill>
                    <a:schemeClr val="tx1">
                      <a:lumMod val="65000"/>
                      <a:lumOff val="35000"/>
                    </a:schemeClr>
                  </a:solidFill>
                  <a:cs typeface="Arial" pitchFamily="34" charset="0"/>
                </a:rPr>
                <a:t>Tiếp</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tục</a:t>
              </a:r>
              <a:r>
                <a:rPr lang="en-US" altLang="ko-KR" sz="1600" b="1" dirty="0">
                  <a:solidFill>
                    <a:schemeClr val="tx1">
                      <a:lumMod val="65000"/>
                      <a:lumOff val="35000"/>
                    </a:schemeClr>
                  </a:solidFill>
                  <a:cs typeface="Arial" pitchFamily="34" charset="0"/>
                </a:rPr>
                <a:t> di </a:t>
              </a:r>
              <a:r>
                <a:rPr lang="en-US" altLang="ko-KR" sz="1600" b="1" dirty="0" err="1">
                  <a:solidFill>
                    <a:schemeClr val="tx1">
                      <a:lumMod val="65000"/>
                      <a:lumOff val="35000"/>
                    </a:schemeClr>
                  </a:solidFill>
                  <a:cs typeface="Arial" pitchFamily="34" charset="0"/>
                </a:rPr>
                <a:t>chuyển</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và</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về</a:t>
              </a:r>
              <a:r>
                <a:rPr lang="en-US" altLang="ko-KR" sz="1600" b="1" dirty="0">
                  <a:solidFill>
                    <a:schemeClr val="tx1">
                      <a:lumMod val="65000"/>
                      <a:lumOff val="35000"/>
                    </a:schemeClr>
                  </a:solidFill>
                  <a:cs typeface="Arial" pitchFamily="34" charset="0"/>
                </a:rPr>
                <a:t> </a:t>
              </a:r>
              <a:r>
                <a:rPr lang="en-US" altLang="ko-KR" sz="1600" b="1" dirty="0" err="1">
                  <a:solidFill>
                    <a:schemeClr val="tx1">
                      <a:lumMod val="65000"/>
                      <a:lumOff val="35000"/>
                    </a:schemeClr>
                  </a:solidFill>
                  <a:cs typeface="Arial" pitchFamily="34" charset="0"/>
                </a:rPr>
                <a:t>đích</a:t>
              </a:r>
              <a:endParaRPr lang="ko-KR" altLang="en-US" sz="1600" b="1" dirty="0">
                <a:solidFill>
                  <a:schemeClr val="tx1">
                    <a:lumMod val="65000"/>
                    <a:lumOff val="35000"/>
                  </a:schemeClr>
                </a:solidFill>
                <a:cs typeface="Arial" pitchFamily="34" charset="0"/>
              </a:endParaRPr>
            </a:p>
          </p:txBody>
        </p:sp>
      </p:grpSp>
      <p:cxnSp>
        <p:nvCxnSpPr>
          <p:cNvPr id="4" name="Straight Arrow Connector 3"/>
          <p:cNvCxnSpPr/>
          <p:nvPr/>
        </p:nvCxnSpPr>
        <p:spPr>
          <a:xfrm>
            <a:off x="10326243" y="1882387"/>
            <a:ext cx="1078061"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497303" y="1460394"/>
            <a:ext cx="735940" cy="369332"/>
          </a:xfrm>
          <a:prstGeom prst="rect">
            <a:avLst/>
          </a:prstGeom>
          <a:noFill/>
        </p:spPr>
        <p:txBody>
          <a:bodyPr wrap="square" rtlCol="0">
            <a:spAutoFit/>
          </a:bodyPr>
          <a:lstStyle/>
          <a:p>
            <a:r>
              <a:rPr lang="en-US"/>
              <a:t>10cm</a:t>
            </a:r>
          </a:p>
        </p:txBody>
      </p:sp>
      <p:sp>
        <p:nvSpPr>
          <p:cNvPr id="46" name="TextBox 45">
            <a:extLst>
              <a:ext uri="{FF2B5EF4-FFF2-40B4-BE49-F238E27FC236}">
                <a16:creationId xmlns:a16="http://schemas.microsoft.com/office/drawing/2014/main" id="{73C88B03-3EFD-4D60-9972-9BDCB813F4B1}"/>
              </a:ext>
            </a:extLst>
          </p:cNvPr>
          <p:cNvSpPr txBox="1"/>
          <p:nvPr/>
        </p:nvSpPr>
        <p:spPr>
          <a:xfrm>
            <a:off x="2985716" y="1444440"/>
            <a:ext cx="1084179" cy="461665"/>
          </a:xfrm>
          <a:prstGeom prst="rect">
            <a:avLst/>
          </a:prstGeom>
          <a:solidFill>
            <a:schemeClr val="accent5"/>
          </a:solidFill>
        </p:spPr>
        <p:txBody>
          <a:bodyPr wrap="square" rtlCol="0">
            <a:spAutoFit/>
          </a:bodyPr>
          <a:lstStyle/>
          <a:p>
            <a:pPr algn="ctr"/>
            <a:r>
              <a:rPr lang="en-US" altLang="ko-KR" sz="2400" b="1" dirty="0">
                <a:solidFill>
                  <a:schemeClr val="bg1"/>
                </a:solidFill>
                <a:cs typeface="Arial" pitchFamily="34" charset="0"/>
              </a:rPr>
              <a:t>START</a:t>
            </a:r>
            <a:endParaRPr lang="ko-KR" altLang="en-US" sz="2400" b="1" dirty="0">
              <a:solidFill>
                <a:schemeClr val="bg1"/>
              </a:solidFill>
              <a:cs typeface="Arial" pitchFamily="34" charset="0"/>
            </a:endParaRPr>
          </a:p>
        </p:txBody>
      </p:sp>
      <p:sp>
        <p:nvSpPr>
          <p:cNvPr id="47" name="Pentagon 46"/>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Rectangle 58"/>
          <p:cNvSpPr/>
          <p:nvPr/>
        </p:nvSpPr>
        <p:spPr>
          <a:xfrm>
            <a:off x="11612360" y="6488668"/>
            <a:ext cx="314510" cy="400110"/>
          </a:xfrm>
          <a:prstGeom prst="rect">
            <a:avLst/>
          </a:prstGeom>
        </p:spPr>
        <p:txBody>
          <a:bodyPr wrap="none">
            <a:spAutoFit/>
          </a:bodyPr>
          <a:lstStyle/>
          <a:p>
            <a:r>
              <a:rPr lang="en-US" sz="2000" b="1"/>
              <a:t>2</a:t>
            </a:r>
          </a:p>
        </p:txBody>
      </p:sp>
    </p:spTree>
    <p:extLst>
      <p:ext uri="{BB962C8B-B14F-4D97-AF65-F5344CB8AC3E}">
        <p14:creationId xmlns:p14="http://schemas.microsoft.com/office/powerpoint/2010/main" val="910011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6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par>
                          <p:cTn id="15" fill="hold">
                            <p:stCondLst>
                              <p:cond delay="500"/>
                            </p:stCondLst>
                            <p:childTnLst>
                              <p:par>
                                <p:cTn id="16" presetID="1" presetClass="entr" presetSubtype="0" fill="hold" grpId="0" nodeType="afterEffect">
                                  <p:stCondLst>
                                    <p:cond delay="500"/>
                                  </p:stCondLst>
                                  <p:childTnLst>
                                    <p:set>
                                      <p:cBhvr>
                                        <p:cTn id="17" dur="1" fill="hold">
                                          <p:stCondLst>
                                            <p:cond delay="0"/>
                                          </p:stCondLst>
                                        </p:cTn>
                                        <p:tgtEl>
                                          <p:spTgt spid="69"/>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par>
                          <p:cTn id="21" fill="hold">
                            <p:stCondLst>
                              <p:cond delay="1000"/>
                            </p:stCondLst>
                            <p:childTnLst>
                              <p:par>
                                <p:cTn id="22" presetID="1" presetClass="entr" presetSubtype="0" fill="hold" grpId="0" nodeType="afterEffect">
                                  <p:stCondLst>
                                    <p:cond delay="500"/>
                                  </p:stCondLst>
                                  <p:childTnLst>
                                    <p:set>
                                      <p:cBhvr>
                                        <p:cTn id="23" dur="1" fill="hold">
                                          <p:stCondLst>
                                            <p:cond delay="0"/>
                                          </p:stCondLst>
                                        </p:cTn>
                                        <p:tgtEl>
                                          <p:spTgt spid="70"/>
                                        </p:tgtEl>
                                        <p:attrNameLst>
                                          <p:attrName>style.visibility</p:attrName>
                                        </p:attrNameLst>
                                      </p:cBhvr>
                                      <p:to>
                                        <p:strVal val="visible"/>
                                      </p:to>
                                    </p:set>
                                  </p:childTnLst>
                                </p:cTn>
                              </p:par>
                            </p:childTnLst>
                          </p:cTn>
                        </p:par>
                        <p:par>
                          <p:cTn id="24" fill="hold">
                            <p:stCondLst>
                              <p:cond delay="1500"/>
                            </p:stCondLst>
                            <p:childTnLst>
                              <p:par>
                                <p:cTn id="25" presetID="1" presetClass="entr" presetSubtype="0" fill="hold" nodeType="after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69" grpId="0"/>
      <p:bldP spid="7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a:bodyPr>
          <a:lstStyle/>
          <a:p>
            <a:r>
              <a:rPr lang="en-US" sz="3800" b="1">
                <a:solidFill>
                  <a:schemeClr val="bg1">
                    <a:lumMod val="95000"/>
                  </a:schemeClr>
                </a:solidFill>
                <a:latin typeface="Arial" panose="020B0604020202020204" pitchFamily="34" charset="0"/>
              </a:rPr>
              <a:t>HỆ </a:t>
            </a:r>
            <a:r>
              <a:rPr lang="en-US" sz="3800" b="1" dirty="0">
                <a:solidFill>
                  <a:schemeClr val="bg1">
                    <a:lumMod val="95000"/>
                  </a:schemeClr>
                </a:solidFill>
                <a:latin typeface="Arial" panose="020B0604020202020204" pitchFamily="34" charset="0"/>
              </a:rPr>
              <a:t>ĐIỀU HÀNH RTOS</a:t>
            </a:r>
          </a:p>
        </p:txBody>
      </p:sp>
      <p:pic>
        <p:nvPicPr>
          <p:cNvPr id="3074" name="Picture 2" descr="Real-time vs. a standard operating system &amp;amp; How to choose an RTOS |  Electrical Engineering News and Produc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467" y="1284797"/>
            <a:ext cx="4216400" cy="54722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41260" y="1858916"/>
            <a:ext cx="6310207" cy="369332"/>
          </a:xfrm>
          <a:prstGeom prst="rect">
            <a:avLst/>
          </a:prstGeom>
        </p:spPr>
        <p:txBody>
          <a:bodyPr wrap="square">
            <a:spAutoFit/>
          </a:bodyPr>
          <a:lstStyle/>
          <a:p>
            <a:r>
              <a:rPr lang="en-US" b="1">
                <a:latin typeface="Arial" panose="020B0604020202020204" pitchFamily="34" charset="0"/>
                <a:cs typeface="Arial" panose="020B0604020202020204" pitchFamily="34" charset="0"/>
              </a:rPr>
              <a:t>Hệ điều hành thời gian thực</a:t>
            </a:r>
            <a:r>
              <a:rPr lang="en-US">
                <a:latin typeface="Arial" panose="020B0604020202020204" pitchFamily="34" charset="0"/>
                <a:cs typeface="Arial" panose="020B0604020202020204" pitchFamily="34" charset="0"/>
              </a:rPr>
              <a:t> </a:t>
            </a:r>
            <a:r>
              <a:rPr lang="en-US" b="1">
                <a:latin typeface="Arial" panose="020B0604020202020204" pitchFamily="34" charset="0"/>
                <a:cs typeface="Arial" panose="020B0604020202020204" pitchFamily="34" charset="0"/>
              </a:rPr>
              <a:t>(RTOS) là gì?</a:t>
            </a:r>
            <a:endParaRPr lang="en-US">
              <a:latin typeface="Arial" panose="020B0604020202020204" pitchFamily="34" charset="0"/>
              <a:cs typeface="Arial" panose="020B0604020202020204" pitchFamily="34" charset="0"/>
            </a:endParaRPr>
          </a:p>
        </p:txBody>
      </p:sp>
      <p:sp>
        <p:nvSpPr>
          <p:cNvPr id="6" name="Rectangle 5"/>
          <p:cNvSpPr/>
          <p:nvPr/>
        </p:nvSpPr>
        <p:spPr>
          <a:xfrm>
            <a:off x="601484" y="2958095"/>
            <a:ext cx="6757247" cy="369332"/>
          </a:xfrm>
          <a:prstGeom prst="rect">
            <a:avLst/>
          </a:prstGeom>
        </p:spPr>
        <p:txBody>
          <a:bodyPr wrap="square">
            <a:spAutoFit/>
          </a:bodyPr>
          <a:lstStyle/>
          <a:p>
            <a:r>
              <a:rPr lang="en-US"/>
              <a:t>Một số hệ điều hành thời gian thực với các mã nguồn mở thông dụng:</a:t>
            </a:r>
          </a:p>
        </p:txBody>
      </p:sp>
      <p:sp>
        <p:nvSpPr>
          <p:cNvPr id="7" name="Rectangle 6"/>
          <p:cNvSpPr/>
          <p:nvPr/>
        </p:nvSpPr>
        <p:spPr>
          <a:xfrm>
            <a:off x="546088" y="4020915"/>
            <a:ext cx="1240404" cy="369332"/>
          </a:xfrm>
          <a:prstGeom prst="rect">
            <a:avLst/>
          </a:prstGeom>
        </p:spPr>
        <p:txBody>
          <a:bodyPr wrap="none">
            <a:spAutoFit/>
          </a:bodyPr>
          <a:lstStyle/>
          <a:p>
            <a:r>
              <a:rPr lang="en-US"/>
              <a:t>ChibiOS/RT</a:t>
            </a:r>
          </a:p>
        </p:txBody>
      </p:sp>
      <p:pic>
        <p:nvPicPr>
          <p:cNvPr id="10" name="Picture 9"/>
          <p:cNvPicPr>
            <a:picLocks noChangeAspect="1"/>
          </p:cNvPicPr>
          <p:nvPr/>
        </p:nvPicPr>
        <p:blipFill>
          <a:blip r:embed="rId4"/>
          <a:stretch>
            <a:fillRect/>
          </a:stretch>
        </p:blipFill>
        <p:spPr>
          <a:xfrm>
            <a:off x="1786492" y="3886405"/>
            <a:ext cx="2413684" cy="960344"/>
          </a:xfrm>
          <a:prstGeom prst="rect">
            <a:avLst/>
          </a:prstGeom>
        </p:spPr>
      </p:pic>
      <p:sp>
        <p:nvSpPr>
          <p:cNvPr id="11" name="AutoShape 8" descr="FreeOSEK - Scalable RTOS for embedded systems"/>
          <p:cNvSpPr>
            <a:spLocks noChangeAspect="1" noChangeArrowheads="1"/>
          </p:cNvSpPr>
          <p:nvPr/>
        </p:nvSpPr>
        <p:spPr bwMode="auto">
          <a:xfrm>
            <a:off x="4673468" y="5006657"/>
            <a:ext cx="2252345" cy="22523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2" name="Picture 10" descr="FreeOSEK - Scalable RTOS for embedded system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0127" y="3925541"/>
            <a:ext cx="1248604" cy="71291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4948641" y="4097332"/>
            <a:ext cx="1088952" cy="369332"/>
          </a:xfrm>
          <a:prstGeom prst="rect">
            <a:avLst/>
          </a:prstGeom>
        </p:spPr>
        <p:txBody>
          <a:bodyPr wrap="none">
            <a:spAutoFit/>
          </a:bodyPr>
          <a:lstStyle/>
          <a:p>
            <a:r>
              <a:rPr lang="en-US"/>
              <a:t>FreeOSEK</a:t>
            </a:r>
          </a:p>
        </p:txBody>
      </p:sp>
      <p:sp>
        <p:nvSpPr>
          <p:cNvPr id="13" name="Rectangle 12"/>
          <p:cNvSpPr/>
          <p:nvPr/>
        </p:nvSpPr>
        <p:spPr>
          <a:xfrm>
            <a:off x="546088" y="5631738"/>
            <a:ext cx="1167884" cy="338554"/>
          </a:xfrm>
          <a:prstGeom prst="rect">
            <a:avLst/>
          </a:prstGeom>
        </p:spPr>
        <p:txBody>
          <a:bodyPr wrap="none">
            <a:spAutoFit/>
          </a:bodyPr>
          <a:lstStyle/>
          <a:p>
            <a:r>
              <a:rPr lang="en-US" sz="1600">
                <a:solidFill>
                  <a:srgbClr val="363636"/>
                </a:solidFill>
                <a:latin typeface="Arial" panose="020B0604020202020204" pitchFamily="34" charset="0"/>
                <a:cs typeface="Arial" panose="020B0604020202020204" pitchFamily="34" charset="0"/>
              </a:rPr>
              <a:t>FreeRTOS</a:t>
            </a:r>
            <a:endParaRPr lang="en-US" sz="1600" i="0">
              <a:solidFill>
                <a:srgbClr val="363636"/>
              </a:solidFill>
              <a:effectLst/>
              <a:latin typeface="Arial" panose="020B0604020202020204" pitchFamily="34" charset="0"/>
              <a:cs typeface="Arial" panose="020B0604020202020204" pitchFamily="34" charset="0"/>
            </a:endParaRPr>
          </a:p>
        </p:txBody>
      </p:sp>
      <p:pic>
        <p:nvPicPr>
          <p:cNvPr id="16" name="Picture 4" descr="File:Freertos.svg - Wikimedia Comm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47039" y="5472687"/>
            <a:ext cx="1667908" cy="64501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T-Thread Smart OpenSource Micro-Kernel Operating System is Launchi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8624" t="8159" r="12910" b="12997"/>
          <a:stretch/>
        </p:blipFill>
        <p:spPr bwMode="auto">
          <a:xfrm>
            <a:off x="6110127" y="5340353"/>
            <a:ext cx="1402080" cy="792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Rectangle 13"/>
          <p:cNvSpPr/>
          <p:nvPr/>
        </p:nvSpPr>
        <p:spPr>
          <a:xfrm>
            <a:off x="4815568" y="5577428"/>
            <a:ext cx="1160254" cy="338554"/>
          </a:xfrm>
          <a:prstGeom prst="rect">
            <a:avLst/>
          </a:prstGeom>
        </p:spPr>
        <p:txBody>
          <a:bodyPr wrap="none">
            <a:spAutoFit/>
          </a:bodyPr>
          <a:lstStyle/>
          <a:p>
            <a:r>
              <a:rPr lang="en-US" sz="1600">
                <a:latin typeface="Arial" panose="020B0604020202020204" pitchFamily="34" charset="0"/>
                <a:cs typeface="Arial" panose="020B0604020202020204" pitchFamily="34" charset="0"/>
              </a:rPr>
              <a:t>RT-Thread</a:t>
            </a:r>
          </a:p>
        </p:txBody>
      </p:sp>
      <p:sp>
        <p:nvSpPr>
          <p:cNvPr id="15" name="Pentagon 14"/>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1612360" y="6488668"/>
            <a:ext cx="314510" cy="400110"/>
          </a:xfrm>
          <a:prstGeom prst="rect">
            <a:avLst/>
          </a:prstGeom>
        </p:spPr>
        <p:txBody>
          <a:bodyPr wrap="none">
            <a:spAutoFit/>
          </a:bodyPr>
          <a:lstStyle/>
          <a:p>
            <a:r>
              <a:rPr lang="en-US" sz="2000" b="1"/>
              <a:t>3</a:t>
            </a:r>
          </a:p>
        </p:txBody>
      </p:sp>
    </p:spTree>
    <p:extLst>
      <p:ext uri="{BB962C8B-B14F-4D97-AF65-F5344CB8AC3E}">
        <p14:creationId xmlns:p14="http://schemas.microsoft.com/office/powerpoint/2010/main" val="23875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par>
                                <p:cTn id="19" presetID="22" presetClass="entr" presetSubtype="4" fill="hold" nodeType="withEffect">
                                  <p:stCondLst>
                                    <p:cond delay="0"/>
                                  </p:stCondLst>
                                  <p:childTnLst>
                                    <p:set>
                                      <p:cBhvr>
                                        <p:cTn id="20" dur="1" fill="hold">
                                          <p:stCondLst>
                                            <p:cond delay="0"/>
                                          </p:stCondLst>
                                        </p:cTn>
                                        <p:tgtEl>
                                          <p:spTgt spid="3082"/>
                                        </p:tgtEl>
                                        <p:attrNameLst>
                                          <p:attrName>style.visibility</p:attrName>
                                        </p:attrNameLst>
                                      </p:cBhvr>
                                      <p:to>
                                        <p:strVal val="visible"/>
                                      </p:to>
                                    </p:set>
                                    <p:animEffect transition="in" filter="wipe(down)">
                                      <p:cBhvr>
                                        <p:cTn id="21" dur="500"/>
                                        <p:tgtEl>
                                          <p:spTgt spid="308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500"/>
                                        <p:tgtEl>
                                          <p:spTgt spid="1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22" presetClass="entr" presetSubtype="4"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par>
                                <p:cTn id="31" presetID="22" presetClass="entr" presetSubtype="4" fill="hold" nodeType="withEffect">
                                  <p:stCondLst>
                                    <p:cond delay="0"/>
                                  </p:stCondLst>
                                  <p:childTnLst>
                                    <p:set>
                                      <p:cBhvr>
                                        <p:cTn id="32" dur="1" fill="hold">
                                          <p:stCondLst>
                                            <p:cond delay="0"/>
                                          </p:stCondLst>
                                        </p:cTn>
                                        <p:tgtEl>
                                          <p:spTgt spid="3084"/>
                                        </p:tgtEl>
                                        <p:attrNameLst>
                                          <p:attrName>style.visibility</p:attrName>
                                        </p:attrNameLst>
                                      </p:cBhvr>
                                      <p:to>
                                        <p:strVal val="visible"/>
                                      </p:to>
                                    </p:set>
                                    <p:animEffect transition="in" filter="wipe(down)">
                                      <p:cBhvr>
                                        <p:cTn id="33" dur="500"/>
                                        <p:tgtEl>
                                          <p:spTgt spid="308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2" grpId="0"/>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a:xfrm>
            <a:off x="531182" y="249728"/>
            <a:ext cx="11573197" cy="724247"/>
          </a:xfrm>
        </p:spPr>
        <p:txBody>
          <a:bodyPr>
            <a:normAutofit/>
          </a:bodyPr>
          <a:lstStyle/>
          <a:p>
            <a:r>
              <a:rPr lang="en-US" sz="3800" b="1">
                <a:solidFill>
                  <a:schemeClr val="bg1">
                    <a:lumMod val="95000"/>
                  </a:schemeClr>
                </a:solidFill>
                <a:latin typeface="Arial" panose="020B0604020202020204" pitchFamily="34" charset="0"/>
              </a:rPr>
              <a:t>HỆ </a:t>
            </a:r>
            <a:r>
              <a:rPr lang="en-US" sz="3800" b="1" dirty="0">
                <a:solidFill>
                  <a:schemeClr val="bg1">
                    <a:lumMod val="95000"/>
                  </a:schemeClr>
                </a:solidFill>
                <a:latin typeface="Arial" panose="020B0604020202020204" pitchFamily="34" charset="0"/>
              </a:rPr>
              <a:t>ĐIỀU HÀNH RTOS</a:t>
            </a:r>
          </a:p>
        </p:txBody>
      </p:sp>
      <p:grpSp>
        <p:nvGrpSpPr>
          <p:cNvPr id="3" name="Group 2">
            <a:extLst>
              <a:ext uri="{FF2B5EF4-FFF2-40B4-BE49-F238E27FC236}">
                <a16:creationId xmlns:a16="http://schemas.microsoft.com/office/drawing/2014/main" id="{4EDC61A9-C04F-4671-B8D8-86744B395B7D}"/>
              </a:ext>
            </a:extLst>
          </p:cNvPr>
          <p:cNvGrpSpPr/>
          <p:nvPr/>
        </p:nvGrpSpPr>
        <p:grpSpPr>
          <a:xfrm>
            <a:off x="4252203" y="2290943"/>
            <a:ext cx="4300084" cy="3269948"/>
            <a:chOff x="2228055" y="1971102"/>
            <a:chExt cx="4575969" cy="3618138"/>
          </a:xfrm>
        </p:grpSpPr>
        <p:sp>
          <p:nvSpPr>
            <p:cNvPr id="4" name="Freeform 18">
              <a:extLst>
                <a:ext uri="{FF2B5EF4-FFF2-40B4-BE49-F238E27FC236}">
                  <a16:creationId xmlns:a16="http://schemas.microsoft.com/office/drawing/2014/main" id="{27A1577B-1DF4-47FA-87F0-30DBCF738D7F}"/>
                </a:ext>
              </a:extLst>
            </p:cNvPr>
            <p:cNvSpPr>
              <a:spLocks/>
            </p:cNvSpPr>
            <p:nvPr/>
          </p:nvSpPr>
          <p:spPr bwMode="auto">
            <a:xfrm>
              <a:off x="2228055" y="1971102"/>
              <a:ext cx="3243960" cy="3618138"/>
            </a:xfrm>
            <a:custGeom>
              <a:avLst/>
              <a:gdLst/>
              <a:ahLst/>
              <a:cxnLst/>
              <a:rect l="l" t="t" r="r" b="b"/>
              <a:pathLst>
                <a:path w="3243960" h="3618138">
                  <a:moveTo>
                    <a:pt x="1764407" y="0"/>
                  </a:moveTo>
                  <a:lnTo>
                    <a:pt x="1913381" y="1203"/>
                  </a:lnTo>
                  <a:lnTo>
                    <a:pt x="2053042" y="12022"/>
                  </a:lnTo>
                  <a:lnTo>
                    <a:pt x="2185723" y="30056"/>
                  </a:lnTo>
                  <a:lnTo>
                    <a:pt x="2312583" y="56506"/>
                  </a:lnTo>
                  <a:lnTo>
                    <a:pt x="2433624" y="88967"/>
                  </a:lnTo>
                  <a:lnTo>
                    <a:pt x="2545354" y="131046"/>
                  </a:lnTo>
                  <a:lnTo>
                    <a:pt x="2653593" y="176731"/>
                  </a:lnTo>
                  <a:lnTo>
                    <a:pt x="2752521" y="230833"/>
                  </a:lnTo>
                  <a:lnTo>
                    <a:pt x="2763561" y="238103"/>
                  </a:lnTo>
                  <a:lnTo>
                    <a:pt x="2764776" y="236609"/>
                  </a:lnTo>
                  <a:cubicBezTo>
                    <a:pt x="3318761" y="687035"/>
                    <a:pt x="3404939" y="1500322"/>
                    <a:pt x="2957653" y="2056846"/>
                  </a:cubicBezTo>
                  <a:lnTo>
                    <a:pt x="2794867" y="1926012"/>
                  </a:lnTo>
                  <a:cubicBezTo>
                    <a:pt x="3170184" y="1459033"/>
                    <a:pt x="3097872" y="776605"/>
                    <a:pt x="2633024" y="398652"/>
                  </a:cubicBezTo>
                  <a:lnTo>
                    <a:pt x="2635535" y="395564"/>
                  </a:lnTo>
                  <a:cubicBezTo>
                    <a:pt x="2458856" y="294299"/>
                    <a:pt x="2250796" y="159602"/>
                    <a:pt x="1912553" y="162771"/>
                  </a:cubicBezTo>
                  <a:cubicBezTo>
                    <a:pt x="1018501" y="171149"/>
                    <a:pt x="651082" y="745769"/>
                    <a:pt x="651082" y="1464934"/>
                  </a:cubicBezTo>
                  <a:cubicBezTo>
                    <a:pt x="651082" y="2065638"/>
                    <a:pt x="1045124" y="2571338"/>
                    <a:pt x="1581345" y="2720212"/>
                  </a:cubicBezTo>
                  <a:cubicBezTo>
                    <a:pt x="2189761" y="2865156"/>
                    <a:pt x="2916596" y="3085457"/>
                    <a:pt x="3019039" y="3381117"/>
                  </a:cubicBezTo>
                  <a:lnTo>
                    <a:pt x="3030682" y="3420409"/>
                  </a:lnTo>
                  <a:lnTo>
                    <a:pt x="3049304" y="3486532"/>
                  </a:lnTo>
                  <a:lnTo>
                    <a:pt x="3067926" y="3553859"/>
                  </a:lnTo>
                  <a:lnTo>
                    <a:pt x="3088874" y="3615173"/>
                  </a:lnTo>
                  <a:lnTo>
                    <a:pt x="3090086" y="3618138"/>
                  </a:lnTo>
                  <a:lnTo>
                    <a:pt x="1487028" y="3618138"/>
                  </a:lnTo>
                  <a:lnTo>
                    <a:pt x="1482754" y="3594736"/>
                  </a:lnTo>
                  <a:lnTo>
                    <a:pt x="1471115" y="3529813"/>
                  </a:lnTo>
                  <a:lnTo>
                    <a:pt x="1458312" y="3466094"/>
                  </a:lnTo>
                  <a:lnTo>
                    <a:pt x="1443182" y="3404780"/>
                  </a:lnTo>
                  <a:lnTo>
                    <a:pt x="1428052" y="3345869"/>
                  </a:lnTo>
                  <a:lnTo>
                    <a:pt x="1409430" y="3294173"/>
                  </a:lnTo>
                  <a:lnTo>
                    <a:pt x="1389645" y="3249689"/>
                  </a:lnTo>
                  <a:lnTo>
                    <a:pt x="1368696" y="3214824"/>
                  </a:lnTo>
                  <a:lnTo>
                    <a:pt x="1345419" y="3193183"/>
                  </a:lnTo>
                  <a:lnTo>
                    <a:pt x="1319814" y="3182363"/>
                  </a:lnTo>
                  <a:lnTo>
                    <a:pt x="1290717" y="3177554"/>
                  </a:lnTo>
                  <a:lnTo>
                    <a:pt x="1256965" y="3179958"/>
                  </a:lnTo>
                  <a:lnTo>
                    <a:pt x="1223213" y="3184767"/>
                  </a:lnTo>
                  <a:lnTo>
                    <a:pt x="1191790" y="3193183"/>
                  </a:lnTo>
                  <a:lnTo>
                    <a:pt x="1161529" y="3201598"/>
                  </a:lnTo>
                  <a:lnTo>
                    <a:pt x="1133597" y="3210015"/>
                  </a:lnTo>
                  <a:lnTo>
                    <a:pt x="1112647" y="3217228"/>
                  </a:lnTo>
                  <a:lnTo>
                    <a:pt x="1062602" y="3234059"/>
                  </a:lnTo>
                  <a:lnTo>
                    <a:pt x="1005573" y="3249689"/>
                  </a:lnTo>
                  <a:lnTo>
                    <a:pt x="941560" y="3262914"/>
                  </a:lnTo>
                  <a:lnTo>
                    <a:pt x="874056" y="3271330"/>
                  </a:lnTo>
                  <a:lnTo>
                    <a:pt x="806552" y="3278543"/>
                  </a:lnTo>
                  <a:lnTo>
                    <a:pt x="737886" y="3280948"/>
                  </a:lnTo>
                  <a:lnTo>
                    <a:pt x="672709" y="3276139"/>
                  </a:lnTo>
                  <a:lnTo>
                    <a:pt x="611025" y="3265318"/>
                  </a:lnTo>
                  <a:lnTo>
                    <a:pt x="577273" y="3256902"/>
                  </a:lnTo>
                  <a:lnTo>
                    <a:pt x="543521" y="3241274"/>
                  </a:lnTo>
                  <a:lnTo>
                    <a:pt x="509769" y="3223240"/>
                  </a:lnTo>
                  <a:lnTo>
                    <a:pt x="480674" y="3201598"/>
                  </a:lnTo>
                  <a:lnTo>
                    <a:pt x="450413" y="3175149"/>
                  </a:lnTo>
                  <a:lnTo>
                    <a:pt x="427136" y="3147498"/>
                  </a:lnTo>
                  <a:lnTo>
                    <a:pt x="410841" y="3112633"/>
                  </a:lnTo>
                  <a:lnTo>
                    <a:pt x="398039" y="3072958"/>
                  </a:lnTo>
                  <a:lnTo>
                    <a:pt x="393384" y="3029676"/>
                  </a:lnTo>
                  <a:lnTo>
                    <a:pt x="398039" y="2981586"/>
                  </a:lnTo>
                  <a:lnTo>
                    <a:pt x="403859" y="2947924"/>
                  </a:lnTo>
                  <a:lnTo>
                    <a:pt x="412006" y="2910653"/>
                  </a:lnTo>
                  <a:lnTo>
                    <a:pt x="421316" y="2872182"/>
                  </a:lnTo>
                  <a:lnTo>
                    <a:pt x="424808" y="2834911"/>
                  </a:lnTo>
                  <a:lnTo>
                    <a:pt x="424808" y="2795237"/>
                  </a:lnTo>
                  <a:lnTo>
                    <a:pt x="414333" y="2760372"/>
                  </a:lnTo>
                  <a:lnTo>
                    <a:pt x="403859" y="2741136"/>
                  </a:lnTo>
                  <a:lnTo>
                    <a:pt x="385236" y="2723102"/>
                  </a:lnTo>
                  <a:lnTo>
                    <a:pt x="365452" y="2709877"/>
                  </a:lnTo>
                  <a:lnTo>
                    <a:pt x="344502" y="2699057"/>
                  </a:lnTo>
                  <a:lnTo>
                    <a:pt x="323552" y="2683427"/>
                  </a:lnTo>
                  <a:lnTo>
                    <a:pt x="307259" y="2666596"/>
                  </a:lnTo>
                  <a:lnTo>
                    <a:pt x="294455" y="2644956"/>
                  </a:lnTo>
                  <a:lnTo>
                    <a:pt x="289800" y="2620911"/>
                  </a:lnTo>
                  <a:lnTo>
                    <a:pt x="292128" y="2596866"/>
                  </a:lnTo>
                  <a:lnTo>
                    <a:pt x="300275" y="2574023"/>
                  </a:lnTo>
                  <a:lnTo>
                    <a:pt x="310750" y="2554786"/>
                  </a:lnTo>
                  <a:lnTo>
                    <a:pt x="317733" y="2535551"/>
                  </a:lnTo>
                  <a:lnTo>
                    <a:pt x="283982" y="2511505"/>
                  </a:lnTo>
                  <a:lnTo>
                    <a:pt x="260703" y="2487461"/>
                  </a:lnTo>
                  <a:lnTo>
                    <a:pt x="247901" y="2463416"/>
                  </a:lnTo>
                  <a:lnTo>
                    <a:pt x="245574" y="2436966"/>
                  </a:lnTo>
                  <a:lnTo>
                    <a:pt x="249066" y="2412922"/>
                  </a:lnTo>
                  <a:lnTo>
                    <a:pt x="258376" y="2386471"/>
                  </a:lnTo>
                  <a:lnTo>
                    <a:pt x="271178" y="2360023"/>
                  </a:lnTo>
                  <a:lnTo>
                    <a:pt x="285145" y="2333572"/>
                  </a:lnTo>
                  <a:lnTo>
                    <a:pt x="297948" y="2305921"/>
                  </a:lnTo>
                  <a:lnTo>
                    <a:pt x="310750" y="2279471"/>
                  </a:lnTo>
                  <a:lnTo>
                    <a:pt x="317733" y="2250617"/>
                  </a:lnTo>
                  <a:lnTo>
                    <a:pt x="294455" y="2228976"/>
                  </a:lnTo>
                  <a:lnTo>
                    <a:pt x="261868" y="2212145"/>
                  </a:lnTo>
                  <a:lnTo>
                    <a:pt x="225789" y="2196515"/>
                  </a:lnTo>
                  <a:lnTo>
                    <a:pt x="188545" y="2183290"/>
                  </a:lnTo>
                  <a:lnTo>
                    <a:pt x="150138" y="2170066"/>
                  </a:lnTo>
                  <a:lnTo>
                    <a:pt x="111731" y="2156841"/>
                  </a:lnTo>
                  <a:lnTo>
                    <a:pt x="75651" y="2141212"/>
                  </a:lnTo>
                  <a:lnTo>
                    <a:pt x="46554" y="2124381"/>
                  </a:lnTo>
                  <a:lnTo>
                    <a:pt x="20950" y="2100335"/>
                  </a:lnTo>
                  <a:lnTo>
                    <a:pt x="5820" y="2071482"/>
                  </a:lnTo>
                  <a:lnTo>
                    <a:pt x="0" y="2041425"/>
                  </a:lnTo>
                  <a:lnTo>
                    <a:pt x="4656" y="2012571"/>
                  </a:lnTo>
                  <a:lnTo>
                    <a:pt x="15130" y="1986122"/>
                  </a:lnTo>
                  <a:lnTo>
                    <a:pt x="31424" y="1964481"/>
                  </a:lnTo>
                  <a:lnTo>
                    <a:pt x="51209" y="1942841"/>
                  </a:lnTo>
                  <a:lnTo>
                    <a:pt x="69831" y="1924807"/>
                  </a:lnTo>
                  <a:lnTo>
                    <a:pt x="84961" y="1910380"/>
                  </a:lnTo>
                  <a:lnTo>
                    <a:pt x="129188" y="1857481"/>
                  </a:lnTo>
                  <a:lnTo>
                    <a:pt x="175742" y="1809391"/>
                  </a:lnTo>
                  <a:lnTo>
                    <a:pt x="222297" y="1761301"/>
                  </a:lnTo>
                  <a:lnTo>
                    <a:pt x="266523" y="1708402"/>
                  </a:lnTo>
                  <a:lnTo>
                    <a:pt x="308423" y="1656704"/>
                  </a:lnTo>
                  <a:lnTo>
                    <a:pt x="346829" y="1597795"/>
                  </a:lnTo>
                  <a:lnTo>
                    <a:pt x="378254" y="1534075"/>
                  </a:lnTo>
                  <a:lnTo>
                    <a:pt x="395711" y="1481176"/>
                  </a:lnTo>
                  <a:lnTo>
                    <a:pt x="401531" y="1429479"/>
                  </a:lnTo>
                  <a:lnTo>
                    <a:pt x="401531" y="1374175"/>
                  </a:lnTo>
                  <a:cubicBezTo>
                    <a:pt x="401143" y="1354538"/>
                    <a:pt x="400754" y="1334901"/>
                    <a:pt x="400367" y="1315264"/>
                  </a:cubicBezTo>
                  <a:lnTo>
                    <a:pt x="398039" y="1256355"/>
                  </a:lnTo>
                  <a:lnTo>
                    <a:pt x="400367" y="1192635"/>
                  </a:lnTo>
                  <a:lnTo>
                    <a:pt x="406186" y="1125309"/>
                  </a:lnTo>
                  <a:lnTo>
                    <a:pt x="471362" y="847589"/>
                  </a:lnTo>
                  <a:lnTo>
                    <a:pt x="512097" y="746600"/>
                  </a:lnTo>
                  <a:lnTo>
                    <a:pt x="560979" y="652824"/>
                  </a:lnTo>
                  <a:lnTo>
                    <a:pt x="618008" y="565059"/>
                  </a:lnTo>
                  <a:lnTo>
                    <a:pt x="683184" y="482103"/>
                  </a:lnTo>
                  <a:lnTo>
                    <a:pt x="755343" y="406361"/>
                  </a:lnTo>
                  <a:lnTo>
                    <a:pt x="833322" y="336631"/>
                  </a:lnTo>
                  <a:lnTo>
                    <a:pt x="918283" y="272912"/>
                  </a:lnTo>
                  <a:lnTo>
                    <a:pt x="1006736" y="216405"/>
                  </a:lnTo>
                  <a:lnTo>
                    <a:pt x="1102172" y="165911"/>
                  </a:lnTo>
                  <a:lnTo>
                    <a:pt x="1199936" y="123832"/>
                  </a:lnTo>
                  <a:lnTo>
                    <a:pt x="1298864" y="86563"/>
                  </a:lnTo>
                  <a:lnTo>
                    <a:pt x="1631727" y="1082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nvGrpSpPr>
            <p:cNvPr id="5" name="Group 4">
              <a:extLst>
                <a:ext uri="{FF2B5EF4-FFF2-40B4-BE49-F238E27FC236}">
                  <a16:creationId xmlns:a16="http://schemas.microsoft.com/office/drawing/2014/main" id="{BEFABD66-D134-4EF4-89EC-A6C2E27D48A6}"/>
                </a:ext>
              </a:extLst>
            </p:cNvPr>
            <p:cNvGrpSpPr/>
            <p:nvPr/>
          </p:nvGrpSpPr>
          <p:grpSpPr>
            <a:xfrm>
              <a:off x="4023554" y="4019367"/>
              <a:ext cx="1008112" cy="734938"/>
              <a:chOff x="3509379" y="4293096"/>
              <a:chExt cx="1008112" cy="734938"/>
            </a:xfrm>
          </p:grpSpPr>
          <p:sp>
            <p:nvSpPr>
              <p:cNvPr id="7" name="Rounded Rectangle 10">
                <a:extLst>
                  <a:ext uri="{FF2B5EF4-FFF2-40B4-BE49-F238E27FC236}">
                    <a16:creationId xmlns:a16="http://schemas.microsoft.com/office/drawing/2014/main" id="{C675D221-8905-40E2-8D19-8A1D86331146}"/>
                  </a:ext>
                </a:extLst>
              </p:cNvPr>
              <p:cNvSpPr/>
              <p:nvPr/>
            </p:nvSpPr>
            <p:spPr>
              <a:xfrm>
                <a:off x="3509379" y="4293096"/>
                <a:ext cx="1008112"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8" name="Rounded Rectangle 13">
                <a:extLst>
                  <a:ext uri="{FF2B5EF4-FFF2-40B4-BE49-F238E27FC236}">
                    <a16:creationId xmlns:a16="http://schemas.microsoft.com/office/drawing/2014/main" id="{DFBA10B9-A7B7-4528-8BD0-B1D0DB106895}"/>
                  </a:ext>
                </a:extLst>
              </p:cNvPr>
              <p:cNvSpPr/>
              <p:nvPr/>
            </p:nvSpPr>
            <p:spPr>
              <a:xfrm>
                <a:off x="3581435" y="4537695"/>
                <a:ext cx="864000" cy="180000"/>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sp>
            <p:nvSpPr>
              <p:cNvPr id="9" name="Chord 8">
                <a:extLst>
                  <a:ext uri="{FF2B5EF4-FFF2-40B4-BE49-F238E27FC236}">
                    <a16:creationId xmlns:a16="http://schemas.microsoft.com/office/drawing/2014/main" id="{2A9DD5CD-0E35-46BF-8856-D30D1C0A7717}"/>
                  </a:ext>
                </a:extLst>
              </p:cNvPr>
              <p:cNvSpPr/>
              <p:nvPr/>
            </p:nvSpPr>
            <p:spPr>
              <a:xfrm>
                <a:off x="3766973" y="4535109"/>
                <a:ext cx="492925" cy="492925"/>
              </a:xfrm>
              <a:prstGeom prst="chord">
                <a:avLst>
                  <a:gd name="adj1" fmla="val 21471232"/>
                  <a:gd name="adj2" fmla="val 1087811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1"/>
              </a:p>
            </p:txBody>
          </p:sp>
        </p:grpSp>
        <p:sp>
          <p:nvSpPr>
            <p:cNvPr id="6" name="Freeform 18">
              <a:extLst>
                <a:ext uri="{FF2B5EF4-FFF2-40B4-BE49-F238E27FC236}">
                  <a16:creationId xmlns:a16="http://schemas.microsoft.com/office/drawing/2014/main" id="{9940D5AC-8F77-4C44-A4DD-DFA33C496FF0}"/>
                </a:ext>
              </a:extLst>
            </p:cNvPr>
            <p:cNvSpPr>
              <a:spLocks/>
            </p:cNvSpPr>
            <p:nvPr/>
          </p:nvSpPr>
          <p:spPr bwMode="auto">
            <a:xfrm flipH="1">
              <a:off x="3560064" y="1971102"/>
              <a:ext cx="3243960" cy="3618138"/>
            </a:xfrm>
            <a:custGeom>
              <a:avLst/>
              <a:gdLst/>
              <a:ahLst/>
              <a:cxnLst/>
              <a:rect l="l" t="t" r="r" b="b"/>
              <a:pathLst>
                <a:path w="3243960" h="3618138">
                  <a:moveTo>
                    <a:pt x="1764407" y="0"/>
                  </a:moveTo>
                  <a:lnTo>
                    <a:pt x="1631727" y="10821"/>
                  </a:lnTo>
                  <a:lnTo>
                    <a:pt x="1298864" y="86563"/>
                  </a:lnTo>
                  <a:lnTo>
                    <a:pt x="1199936" y="123832"/>
                  </a:lnTo>
                  <a:lnTo>
                    <a:pt x="1102172" y="165911"/>
                  </a:lnTo>
                  <a:lnTo>
                    <a:pt x="1006736" y="216405"/>
                  </a:lnTo>
                  <a:lnTo>
                    <a:pt x="918283" y="272912"/>
                  </a:lnTo>
                  <a:lnTo>
                    <a:pt x="833322" y="336631"/>
                  </a:lnTo>
                  <a:lnTo>
                    <a:pt x="755343" y="406361"/>
                  </a:lnTo>
                  <a:lnTo>
                    <a:pt x="683184" y="482103"/>
                  </a:lnTo>
                  <a:lnTo>
                    <a:pt x="618008" y="565059"/>
                  </a:lnTo>
                  <a:lnTo>
                    <a:pt x="560979" y="652824"/>
                  </a:lnTo>
                  <a:lnTo>
                    <a:pt x="512097" y="746600"/>
                  </a:lnTo>
                  <a:lnTo>
                    <a:pt x="471362" y="847589"/>
                  </a:lnTo>
                  <a:lnTo>
                    <a:pt x="406186" y="1125309"/>
                  </a:lnTo>
                  <a:lnTo>
                    <a:pt x="400367" y="1192635"/>
                  </a:lnTo>
                  <a:lnTo>
                    <a:pt x="398039" y="1256355"/>
                  </a:lnTo>
                  <a:lnTo>
                    <a:pt x="400367" y="1315264"/>
                  </a:lnTo>
                  <a:cubicBezTo>
                    <a:pt x="400754" y="1334901"/>
                    <a:pt x="401143" y="1354538"/>
                    <a:pt x="401531" y="1374175"/>
                  </a:cubicBezTo>
                  <a:lnTo>
                    <a:pt x="401531" y="1429479"/>
                  </a:lnTo>
                  <a:lnTo>
                    <a:pt x="395711" y="1481176"/>
                  </a:lnTo>
                  <a:lnTo>
                    <a:pt x="378254" y="1534075"/>
                  </a:lnTo>
                  <a:lnTo>
                    <a:pt x="346829" y="1597795"/>
                  </a:lnTo>
                  <a:lnTo>
                    <a:pt x="308423" y="1656704"/>
                  </a:lnTo>
                  <a:lnTo>
                    <a:pt x="266523" y="1708402"/>
                  </a:lnTo>
                  <a:lnTo>
                    <a:pt x="222297" y="1761301"/>
                  </a:lnTo>
                  <a:lnTo>
                    <a:pt x="175742" y="1809391"/>
                  </a:lnTo>
                  <a:lnTo>
                    <a:pt x="129188" y="1857481"/>
                  </a:lnTo>
                  <a:lnTo>
                    <a:pt x="84961" y="1910380"/>
                  </a:lnTo>
                  <a:lnTo>
                    <a:pt x="69831" y="1924807"/>
                  </a:lnTo>
                  <a:lnTo>
                    <a:pt x="51209" y="1942841"/>
                  </a:lnTo>
                  <a:lnTo>
                    <a:pt x="31424" y="1964481"/>
                  </a:lnTo>
                  <a:lnTo>
                    <a:pt x="15130" y="1986122"/>
                  </a:lnTo>
                  <a:lnTo>
                    <a:pt x="4656" y="2012571"/>
                  </a:lnTo>
                  <a:lnTo>
                    <a:pt x="0" y="2041425"/>
                  </a:lnTo>
                  <a:lnTo>
                    <a:pt x="5820" y="2071482"/>
                  </a:lnTo>
                  <a:lnTo>
                    <a:pt x="20950" y="2100335"/>
                  </a:lnTo>
                  <a:lnTo>
                    <a:pt x="46554" y="2124381"/>
                  </a:lnTo>
                  <a:lnTo>
                    <a:pt x="75651" y="2141212"/>
                  </a:lnTo>
                  <a:lnTo>
                    <a:pt x="111731" y="2156841"/>
                  </a:lnTo>
                  <a:lnTo>
                    <a:pt x="150138" y="2170066"/>
                  </a:lnTo>
                  <a:lnTo>
                    <a:pt x="188545" y="2183290"/>
                  </a:lnTo>
                  <a:lnTo>
                    <a:pt x="225789" y="2196515"/>
                  </a:lnTo>
                  <a:lnTo>
                    <a:pt x="261868" y="2212145"/>
                  </a:lnTo>
                  <a:lnTo>
                    <a:pt x="294455" y="2228976"/>
                  </a:lnTo>
                  <a:lnTo>
                    <a:pt x="317733" y="2250617"/>
                  </a:lnTo>
                  <a:lnTo>
                    <a:pt x="310750" y="2279471"/>
                  </a:lnTo>
                  <a:lnTo>
                    <a:pt x="297948" y="2305921"/>
                  </a:lnTo>
                  <a:lnTo>
                    <a:pt x="285145" y="2333572"/>
                  </a:lnTo>
                  <a:lnTo>
                    <a:pt x="271178" y="2360023"/>
                  </a:lnTo>
                  <a:lnTo>
                    <a:pt x="258376" y="2386471"/>
                  </a:lnTo>
                  <a:lnTo>
                    <a:pt x="249066" y="2412922"/>
                  </a:lnTo>
                  <a:lnTo>
                    <a:pt x="245574" y="2436966"/>
                  </a:lnTo>
                  <a:lnTo>
                    <a:pt x="247901" y="2463416"/>
                  </a:lnTo>
                  <a:lnTo>
                    <a:pt x="260703" y="2487461"/>
                  </a:lnTo>
                  <a:lnTo>
                    <a:pt x="283982" y="2511505"/>
                  </a:lnTo>
                  <a:lnTo>
                    <a:pt x="317733" y="2535551"/>
                  </a:lnTo>
                  <a:lnTo>
                    <a:pt x="310750" y="2554786"/>
                  </a:lnTo>
                  <a:lnTo>
                    <a:pt x="300275" y="2574023"/>
                  </a:lnTo>
                  <a:lnTo>
                    <a:pt x="292128" y="2596866"/>
                  </a:lnTo>
                  <a:lnTo>
                    <a:pt x="289800" y="2620911"/>
                  </a:lnTo>
                  <a:lnTo>
                    <a:pt x="294455" y="2644956"/>
                  </a:lnTo>
                  <a:lnTo>
                    <a:pt x="307259" y="2666596"/>
                  </a:lnTo>
                  <a:lnTo>
                    <a:pt x="323552" y="2683427"/>
                  </a:lnTo>
                  <a:lnTo>
                    <a:pt x="344502" y="2699057"/>
                  </a:lnTo>
                  <a:lnTo>
                    <a:pt x="365452" y="2709877"/>
                  </a:lnTo>
                  <a:lnTo>
                    <a:pt x="385236" y="2723102"/>
                  </a:lnTo>
                  <a:lnTo>
                    <a:pt x="403859" y="2741136"/>
                  </a:lnTo>
                  <a:lnTo>
                    <a:pt x="414333" y="2760372"/>
                  </a:lnTo>
                  <a:lnTo>
                    <a:pt x="424808" y="2795237"/>
                  </a:lnTo>
                  <a:lnTo>
                    <a:pt x="424808" y="2834911"/>
                  </a:lnTo>
                  <a:lnTo>
                    <a:pt x="421316" y="2872182"/>
                  </a:lnTo>
                  <a:lnTo>
                    <a:pt x="412006" y="2910653"/>
                  </a:lnTo>
                  <a:lnTo>
                    <a:pt x="403859" y="2947924"/>
                  </a:lnTo>
                  <a:lnTo>
                    <a:pt x="398039" y="2981586"/>
                  </a:lnTo>
                  <a:lnTo>
                    <a:pt x="393384" y="3029676"/>
                  </a:lnTo>
                  <a:lnTo>
                    <a:pt x="398039" y="3072958"/>
                  </a:lnTo>
                  <a:lnTo>
                    <a:pt x="410841" y="3112633"/>
                  </a:lnTo>
                  <a:lnTo>
                    <a:pt x="427136" y="3147498"/>
                  </a:lnTo>
                  <a:lnTo>
                    <a:pt x="450413" y="3175149"/>
                  </a:lnTo>
                  <a:lnTo>
                    <a:pt x="480674" y="3201598"/>
                  </a:lnTo>
                  <a:lnTo>
                    <a:pt x="509769" y="3223240"/>
                  </a:lnTo>
                  <a:lnTo>
                    <a:pt x="543521" y="3241274"/>
                  </a:lnTo>
                  <a:lnTo>
                    <a:pt x="577273" y="3256902"/>
                  </a:lnTo>
                  <a:lnTo>
                    <a:pt x="611025" y="3265318"/>
                  </a:lnTo>
                  <a:lnTo>
                    <a:pt x="672709" y="3276139"/>
                  </a:lnTo>
                  <a:lnTo>
                    <a:pt x="737886" y="3280948"/>
                  </a:lnTo>
                  <a:lnTo>
                    <a:pt x="806552" y="3278543"/>
                  </a:lnTo>
                  <a:lnTo>
                    <a:pt x="874056" y="3271330"/>
                  </a:lnTo>
                  <a:lnTo>
                    <a:pt x="941560" y="3262914"/>
                  </a:lnTo>
                  <a:lnTo>
                    <a:pt x="1005573" y="3249689"/>
                  </a:lnTo>
                  <a:lnTo>
                    <a:pt x="1062602" y="3234059"/>
                  </a:lnTo>
                  <a:lnTo>
                    <a:pt x="1112647" y="3217228"/>
                  </a:lnTo>
                  <a:lnTo>
                    <a:pt x="1133597" y="3210015"/>
                  </a:lnTo>
                  <a:lnTo>
                    <a:pt x="1161529" y="3201598"/>
                  </a:lnTo>
                  <a:lnTo>
                    <a:pt x="1191790" y="3193183"/>
                  </a:lnTo>
                  <a:lnTo>
                    <a:pt x="1223213" y="3184767"/>
                  </a:lnTo>
                  <a:lnTo>
                    <a:pt x="1256965" y="3179958"/>
                  </a:lnTo>
                  <a:lnTo>
                    <a:pt x="1290717" y="3177554"/>
                  </a:lnTo>
                  <a:lnTo>
                    <a:pt x="1319814" y="3182363"/>
                  </a:lnTo>
                  <a:lnTo>
                    <a:pt x="1345419" y="3193183"/>
                  </a:lnTo>
                  <a:lnTo>
                    <a:pt x="1368696" y="3214824"/>
                  </a:lnTo>
                  <a:lnTo>
                    <a:pt x="1389645" y="3249689"/>
                  </a:lnTo>
                  <a:lnTo>
                    <a:pt x="1409430" y="3294173"/>
                  </a:lnTo>
                  <a:lnTo>
                    <a:pt x="1428052" y="3345869"/>
                  </a:lnTo>
                  <a:lnTo>
                    <a:pt x="1443182" y="3404780"/>
                  </a:lnTo>
                  <a:lnTo>
                    <a:pt x="1458312" y="3466094"/>
                  </a:lnTo>
                  <a:lnTo>
                    <a:pt x="1471115" y="3529813"/>
                  </a:lnTo>
                  <a:lnTo>
                    <a:pt x="1482754" y="3594736"/>
                  </a:lnTo>
                  <a:lnTo>
                    <a:pt x="1487029" y="3618138"/>
                  </a:lnTo>
                  <a:lnTo>
                    <a:pt x="3090086" y="3618138"/>
                  </a:lnTo>
                  <a:lnTo>
                    <a:pt x="3088874" y="3615173"/>
                  </a:lnTo>
                  <a:lnTo>
                    <a:pt x="3067926" y="3553859"/>
                  </a:lnTo>
                  <a:lnTo>
                    <a:pt x="3049304" y="3486532"/>
                  </a:lnTo>
                  <a:lnTo>
                    <a:pt x="3030682" y="3420409"/>
                  </a:lnTo>
                  <a:lnTo>
                    <a:pt x="3019039" y="3381117"/>
                  </a:lnTo>
                  <a:cubicBezTo>
                    <a:pt x="2916596" y="3085457"/>
                    <a:pt x="2189761" y="2865156"/>
                    <a:pt x="1581345" y="2720212"/>
                  </a:cubicBezTo>
                  <a:cubicBezTo>
                    <a:pt x="1045124" y="2571338"/>
                    <a:pt x="651082" y="2065638"/>
                    <a:pt x="651082" y="1464934"/>
                  </a:cubicBezTo>
                  <a:cubicBezTo>
                    <a:pt x="651082" y="745769"/>
                    <a:pt x="1018501" y="171149"/>
                    <a:pt x="1912553" y="162771"/>
                  </a:cubicBezTo>
                  <a:cubicBezTo>
                    <a:pt x="2250796" y="159602"/>
                    <a:pt x="2458856" y="294299"/>
                    <a:pt x="2635535" y="395564"/>
                  </a:cubicBezTo>
                  <a:lnTo>
                    <a:pt x="2633024" y="398652"/>
                  </a:lnTo>
                  <a:cubicBezTo>
                    <a:pt x="3097872" y="776605"/>
                    <a:pt x="3170184" y="1459033"/>
                    <a:pt x="2794867" y="1926012"/>
                  </a:cubicBezTo>
                  <a:lnTo>
                    <a:pt x="2957653" y="2056846"/>
                  </a:lnTo>
                  <a:cubicBezTo>
                    <a:pt x="3404939" y="1500322"/>
                    <a:pt x="3318761" y="687035"/>
                    <a:pt x="2764776" y="236609"/>
                  </a:cubicBezTo>
                  <a:lnTo>
                    <a:pt x="2763561" y="238103"/>
                  </a:lnTo>
                  <a:lnTo>
                    <a:pt x="2752521" y="230833"/>
                  </a:lnTo>
                  <a:lnTo>
                    <a:pt x="2653593" y="176731"/>
                  </a:lnTo>
                  <a:lnTo>
                    <a:pt x="2545354" y="131046"/>
                  </a:lnTo>
                  <a:lnTo>
                    <a:pt x="2433624" y="88967"/>
                  </a:lnTo>
                  <a:lnTo>
                    <a:pt x="2312583" y="56506"/>
                  </a:lnTo>
                  <a:lnTo>
                    <a:pt x="2185723" y="30056"/>
                  </a:lnTo>
                  <a:lnTo>
                    <a:pt x="2053042" y="12022"/>
                  </a:lnTo>
                  <a:lnTo>
                    <a:pt x="1913381" y="120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1" dirty="0"/>
            </a:p>
          </p:txBody>
        </p:sp>
      </p:grpSp>
      <p:sp>
        <p:nvSpPr>
          <p:cNvPr id="17" name="TextBox 16">
            <a:extLst>
              <a:ext uri="{FF2B5EF4-FFF2-40B4-BE49-F238E27FC236}">
                <a16:creationId xmlns:a16="http://schemas.microsoft.com/office/drawing/2014/main" id="{627A7590-01D6-425C-8EDF-1D91784B8521}"/>
              </a:ext>
            </a:extLst>
          </p:cNvPr>
          <p:cNvSpPr txBox="1"/>
          <p:nvPr/>
        </p:nvSpPr>
        <p:spPr>
          <a:xfrm>
            <a:off x="9015453" y="4366449"/>
            <a:ext cx="2911417" cy="584775"/>
          </a:xfrm>
          <a:prstGeom prst="rect">
            <a:avLst/>
          </a:prstGeom>
          <a:noFill/>
        </p:spPr>
        <p:txBody>
          <a:bodyPr wrap="square" rtlCol="0">
            <a:spAutoFit/>
          </a:bodyPr>
          <a:lstStyle/>
          <a:p>
            <a:pPr marL="285750" lvl="0" indent="-285750">
              <a:buFont typeface="Wingdings" panose="05000000000000000000" pitchFamily="2" charset="2"/>
              <a:buChar char="v"/>
            </a:pPr>
            <a:r>
              <a:rPr lang="en-US" sz="1600">
                <a:latin typeface="Arial" panose="020B0604020202020204" pitchFamily="34" charset="0"/>
                <a:cs typeface="Arial" panose="020B0604020202020204" pitchFamily="34" charset="0"/>
              </a:rPr>
              <a:t>Tài liệu cung cấp, driver hạn chế</a:t>
            </a:r>
            <a:endParaRPr lang="en-US" sz="1600"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87653B04-6DE6-4077-8B7C-C1327D34499C}"/>
              </a:ext>
            </a:extLst>
          </p:cNvPr>
          <p:cNvSpPr txBox="1"/>
          <p:nvPr/>
        </p:nvSpPr>
        <p:spPr>
          <a:xfrm>
            <a:off x="926105" y="4042911"/>
            <a:ext cx="3791551" cy="1661993"/>
          </a:xfrm>
          <a:prstGeom prst="rect">
            <a:avLst/>
          </a:prstGeom>
          <a:noFill/>
        </p:spPr>
        <p:txBody>
          <a:bodyPr wrap="square" rtlCol="0">
            <a:spAutoFit/>
          </a:bodyPr>
          <a:lstStyle/>
          <a:p>
            <a:pPr marL="285750" lvl="0" indent="-285750">
              <a:buFont typeface="Arial" panose="020B0604020202020204" pitchFamily="34" charset="0"/>
              <a:buChar char="•"/>
            </a:pPr>
            <a:r>
              <a:rPr lang="en-US" sz="1700">
                <a:latin typeface="Arial" panose="020B0604020202020204" pitchFamily="34" charset="0"/>
                <a:ea typeface="Cambria" panose="02040503050406030204" pitchFamily="18" charset="0"/>
                <a:cs typeface="Arial" panose="020B0604020202020204" pitchFamily="34" charset="0"/>
              </a:rPr>
              <a:t>Quy mô</a:t>
            </a:r>
          </a:p>
          <a:p>
            <a:pPr marL="285750" lvl="0" indent="-285750">
              <a:buFont typeface="Arial" panose="020B0604020202020204" pitchFamily="34" charset="0"/>
              <a:buChar char="•"/>
            </a:pPr>
            <a:r>
              <a:rPr lang="en-US" sz="1700">
                <a:latin typeface="Arial" panose="020B0604020202020204" pitchFamily="34" charset="0"/>
                <a:ea typeface="Cambria" panose="02040503050406030204" pitchFamily="18" charset="0"/>
                <a:cs typeface="Arial" panose="020B0604020202020204" pitchFamily="34" charset="0"/>
              </a:rPr>
              <a:t>Tính bản quyền</a:t>
            </a:r>
            <a:endParaRPr lang="en-US" sz="1700" dirty="0">
              <a:latin typeface="Arial" panose="020B0604020202020204" pitchFamily="34" charset="0"/>
              <a:ea typeface="Cambria" panose="02040503050406030204" pitchFamily="18" charset="0"/>
              <a:cs typeface="Arial" panose="020B0604020202020204" pitchFamily="34" charset="0"/>
            </a:endParaRPr>
          </a:p>
          <a:p>
            <a:pPr marL="285750" lvl="0" indent="-285750">
              <a:buFont typeface="Arial" panose="020B0604020202020204" pitchFamily="34" charset="0"/>
              <a:buChar char="•"/>
            </a:pPr>
            <a:r>
              <a:rPr lang="en-US" sz="1700">
                <a:latin typeface="Arial" panose="020B0604020202020204" pitchFamily="34" charset="0"/>
                <a:ea typeface="Cambria" panose="02040503050406030204" pitchFamily="18" charset="0"/>
                <a:cs typeface="Arial" panose="020B0604020202020204" pitchFamily="34" charset="0"/>
              </a:rPr>
              <a:t>Độ hiệu quả</a:t>
            </a:r>
            <a:endParaRPr lang="en-US" sz="1700" dirty="0">
              <a:latin typeface="Arial" panose="020B0604020202020204" pitchFamily="34" charset="0"/>
              <a:ea typeface="Cambria" panose="02040503050406030204" pitchFamily="18" charset="0"/>
              <a:cs typeface="Arial" panose="020B0604020202020204" pitchFamily="34" charset="0"/>
            </a:endParaRPr>
          </a:p>
          <a:p>
            <a:pPr marL="285750" lvl="0" indent="-285750">
              <a:buFont typeface="Arial" panose="020B0604020202020204" pitchFamily="34" charset="0"/>
              <a:buChar char="•"/>
            </a:pPr>
            <a:r>
              <a:rPr lang="vi-VN" sz="1700" b="0" i="0">
                <a:latin typeface="Arial" panose="020B0604020202020204" pitchFamily="34" charset="0"/>
                <a:ea typeface="Cambria" panose="02040503050406030204" pitchFamily="18" charset="0"/>
                <a:cs typeface="Arial" panose="020B0604020202020204" pitchFamily="34" charset="0"/>
              </a:rPr>
              <a:t>Tính linh động</a:t>
            </a:r>
            <a:endParaRPr lang="en-US" sz="1700" b="0" i="0">
              <a:latin typeface="Arial" panose="020B0604020202020204" pitchFamily="34" charset="0"/>
              <a:ea typeface="Cambria" panose="02040503050406030204" pitchFamily="18" charset="0"/>
              <a:cs typeface="Arial" panose="020B0604020202020204" pitchFamily="34" charset="0"/>
            </a:endParaRPr>
          </a:p>
          <a:p>
            <a:pPr marL="285750" lvl="0" indent="-285750">
              <a:buFont typeface="Arial" panose="020B0604020202020204" pitchFamily="34" charset="0"/>
              <a:buChar char="•"/>
            </a:pPr>
            <a:r>
              <a:rPr lang="en-US" sz="1700">
                <a:latin typeface="Arial" panose="020B0604020202020204" pitchFamily="34" charset="0"/>
                <a:ea typeface="Cambria" panose="02040503050406030204" pitchFamily="18" charset="0"/>
                <a:cs typeface="Arial" panose="020B0604020202020204" pitchFamily="34" charset="0"/>
              </a:rPr>
              <a:t>L</a:t>
            </a:r>
            <a:r>
              <a:rPr lang="vi-VN" sz="1700">
                <a:latin typeface="Arial" panose="020B0604020202020204" pitchFamily="34" charset="0"/>
                <a:ea typeface="Cambria" panose="02040503050406030204" pitchFamily="18" charset="0"/>
                <a:cs typeface="Arial" panose="020B0604020202020204" pitchFamily="34" charset="0"/>
              </a:rPr>
              <a:t>ượng</a:t>
            </a:r>
            <a:r>
              <a:rPr lang="en-US" sz="1700">
                <a:latin typeface="Arial" panose="020B0604020202020204" pitchFamily="34" charset="0"/>
                <a:ea typeface="Cambria" panose="02040503050406030204" pitchFamily="18" charset="0"/>
                <a:cs typeface="Arial" panose="020B0604020202020204" pitchFamily="34" charset="0"/>
              </a:rPr>
              <a:t> tài nguyên cần thiết</a:t>
            </a:r>
            <a:endParaRPr lang="en-US" sz="1700" b="0" i="0">
              <a:latin typeface="Arial" panose="020B0604020202020204" pitchFamily="34" charset="0"/>
              <a:ea typeface="Cambria" panose="02040503050406030204" pitchFamily="18" charset="0"/>
              <a:cs typeface="Arial" panose="020B0604020202020204" pitchFamily="34" charset="0"/>
            </a:endParaRPr>
          </a:p>
          <a:p>
            <a:pPr marL="158750" indent="0">
              <a:buNone/>
            </a:pPr>
            <a:endParaRPr lang="en-US" sz="1700" dirty="0">
              <a:latin typeface="Arial" panose="020B0604020202020204" pitchFamily="34" charset="0"/>
              <a:ea typeface="Cambria" panose="02040503050406030204" pitchFamily="18" charset="0"/>
              <a:cs typeface="Arial" panose="020B0604020202020204" pitchFamily="34" charset="0"/>
            </a:endParaRPr>
          </a:p>
        </p:txBody>
      </p:sp>
      <p:grpSp>
        <p:nvGrpSpPr>
          <p:cNvPr id="39" name="그룹 14">
            <a:extLst>
              <a:ext uri="{FF2B5EF4-FFF2-40B4-BE49-F238E27FC236}">
                <a16:creationId xmlns:a16="http://schemas.microsoft.com/office/drawing/2014/main" id="{DAEAEE99-2FC2-46EE-8779-231BB4FF1751}"/>
              </a:ext>
            </a:extLst>
          </p:cNvPr>
          <p:cNvGrpSpPr/>
          <p:nvPr/>
        </p:nvGrpSpPr>
        <p:grpSpPr>
          <a:xfrm>
            <a:off x="10152934" y="3058908"/>
            <a:ext cx="511666" cy="490542"/>
            <a:chOff x="1869148" y="3350721"/>
            <a:chExt cx="511666" cy="490542"/>
          </a:xfrm>
        </p:grpSpPr>
        <p:sp>
          <p:nvSpPr>
            <p:cNvPr id="40" name="Oval 1">
              <a:extLst>
                <a:ext uri="{FF2B5EF4-FFF2-40B4-BE49-F238E27FC236}">
                  <a16:creationId xmlns:a16="http://schemas.microsoft.com/office/drawing/2014/main" id="{12828816-9D65-4499-9F89-3F094F3CBF46}"/>
                </a:ext>
              </a:extLst>
            </p:cNvPr>
            <p:cNvSpPr/>
            <p:nvPr/>
          </p:nvSpPr>
          <p:spPr>
            <a:xfrm>
              <a:off x="1886204" y="3468755"/>
              <a:ext cx="477554" cy="85287"/>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1" name="Oval 1">
              <a:extLst>
                <a:ext uri="{FF2B5EF4-FFF2-40B4-BE49-F238E27FC236}">
                  <a16:creationId xmlns:a16="http://schemas.microsoft.com/office/drawing/2014/main" id="{4126B0EA-0D4C-4AD1-A3CA-BE954DBCFD9B}"/>
                </a:ext>
              </a:extLst>
            </p:cNvPr>
            <p:cNvSpPr/>
            <p:nvPr/>
          </p:nvSpPr>
          <p:spPr>
            <a:xfrm>
              <a:off x="1937372" y="3704819"/>
              <a:ext cx="375220" cy="136444"/>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2" name="Oval 1">
              <a:extLst>
                <a:ext uri="{FF2B5EF4-FFF2-40B4-BE49-F238E27FC236}">
                  <a16:creationId xmlns:a16="http://schemas.microsoft.com/office/drawing/2014/main" id="{D7CECBCA-A4C4-4BB8-A015-B81AB224F2C9}"/>
                </a:ext>
              </a:extLst>
            </p:cNvPr>
            <p:cNvSpPr/>
            <p:nvPr/>
          </p:nvSpPr>
          <p:spPr>
            <a:xfrm>
              <a:off x="1903260" y="3586787"/>
              <a:ext cx="443443" cy="85287"/>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3" name="Oval 1">
              <a:extLst>
                <a:ext uri="{FF2B5EF4-FFF2-40B4-BE49-F238E27FC236}">
                  <a16:creationId xmlns:a16="http://schemas.microsoft.com/office/drawing/2014/main" id="{D917FAD7-3A24-4F0C-884E-0C24D991E604}"/>
                </a:ext>
              </a:extLst>
            </p:cNvPr>
            <p:cNvSpPr/>
            <p:nvPr/>
          </p:nvSpPr>
          <p:spPr>
            <a:xfrm>
              <a:off x="1869148" y="3350721"/>
              <a:ext cx="511666" cy="85287"/>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solidFill>
              <a:schemeClr val="tx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44" name="Block Arc 37">
            <a:extLst>
              <a:ext uri="{FF2B5EF4-FFF2-40B4-BE49-F238E27FC236}">
                <a16:creationId xmlns:a16="http://schemas.microsoft.com/office/drawing/2014/main" id="{37022A7A-0EF7-4B81-95B8-7538DDC0E41A}"/>
              </a:ext>
            </a:extLst>
          </p:cNvPr>
          <p:cNvSpPr/>
          <p:nvPr/>
        </p:nvSpPr>
        <p:spPr>
          <a:xfrm>
            <a:off x="9877635" y="1494969"/>
            <a:ext cx="1062264" cy="1386291"/>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grpSp>
        <p:nvGrpSpPr>
          <p:cNvPr id="45" name="Group 44">
            <a:extLst>
              <a:ext uri="{FF2B5EF4-FFF2-40B4-BE49-F238E27FC236}">
                <a16:creationId xmlns:a16="http://schemas.microsoft.com/office/drawing/2014/main" id="{A0D1D7DE-B78E-4264-8371-E604F28AFB72}"/>
              </a:ext>
            </a:extLst>
          </p:cNvPr>
          <p:cNvGrpSpPr/>
          <p:nvPr/>
        </p:nvGrpSpPr>
        <p:grpSpPr>
          <a:xfrm flipH="1">
            <a:off x="2202151" y="2619567"/>
            <a:ext cx="511666" cy="490542"/>
            <a:chOff x="4964627" y="3703863"/>
            <a:chExt cx="393594" cy="377344"/>
          </a:xfrm>
          <a:solidFill>
            <a:schemeClr val="tx2">
              <a:lumMod val="50000"/>
              <a:alpha val="70000"/>
            </a:schemeClr>
          </a:solidFill>
        </p:grpSpPr>
        <p:sp>
          <p:nvSpPr>
            <p:cNvPr id="46" name="Oval 1">
              <a:extLst>
                <a:ext uri="{FF2B5EF4-FFF2-40B4-BE49-F238E27FC236}">
                  <a16:creationId xmlns:a16="http://schemas.microsoft.com/office/drawing/2014/main" id="{054CD105-B31C-4B52-8205-638D261D207C}"/>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7" name="Oval 1">
              <a:extLst>
                <a:ext uri="{FF2B5EF4-FFF2-40B4-BE49-F238E27FC236}">
                  <a16:creationId xmlns:a16="http://schemas.microsoft.com/office/drawing/2014/main" id="{4299C179-A2BB-4398-80D8-16CEF63C3562}"/>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8" name="Oval 1">
              <a:extLst>
                <a:ext uri="{FF2B5EF4-FFF2-40B4-BE49-F238E27FC236}">
                  <a16:creationId xmlns:a16="http://schemas.microsoft.com/office/drawing/2014/main" id="{9938E843-3647-4AC3-9BBA-A26B1E6BF75A}"/>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1">
              <a:extLst>
                <a:ext uri="{FF2B5EF4-FFF2-40B4-BE49-F238E27FC236}">
                  <a16:creationId xmlns:a16="http://schemas.microsoft.com/office/drawing/2014/main" id="{837A9B3C-BAD1-4782-A90A-E3D69E05BD7D}"/>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0" name="Chevron 2">
            <a:extLst>
              <a:ext uri="{FF2B5EF4-FFF2-40B4-BE49-F238E27FC236}">
                <a16:creationId xmlns:a16="http://schemas.microsoft.com/office/drawing/2014/main" id="{D6AFA671-DB6A-4A86-B3CE-92BCA0F88B1E}"/>
              </a:ext>
            </a:extLst>
          </p:cNvPr>
          <p:cNvSpPr/>
          <p:nvPr/>
        </p:nvSpPr>
        <p:spPr>
          <a:xfrm rot="5400000">
            <a:off x="2001376" y="1430332"/>
            <a:ext cx="1082351" cy="1189551"/>
          </a:xfrm>
          <a:custGeom>
            <a:avLst/>
            <a:gdLst/>
            <a:ahLst/>
            <a:cxnLst/>
            <a:rect l="l" t="t" r="r" b="b"/>
            <a:pathLst>
              <a:path w="3010478" h="2971924">
                <a:moveTo>
                  <a:pt x="0" y="0"/>
                </a:moveTo>
                <a:cubicBezTo>
                  <a:pt x="597789" y="631968"/>
                  <a:pt x="1954851" y="1281936"/>
                  <a:pt x="3010478" y="1750136"/>
                </a:cubicBezTo>
                <a:lnTo>
                  <a:pt x="3010478" y="1766533"/>
                </a:lnTo>
                <a:cubicBezTo>
                  <a:pt x="2556291" y="2057095"/>
                  <a:pt x="1750264" y="2348261"/>
                  <a:pt x="1695591" y="2971924"/>
                </a:cubicBezTo>
                <a:lnTo>
                  <a:pt x="1167606" y="2794065"/>
                </a:lnTo>
                <a:cubicBezTo>
                  <a:pt x="1356560" y="2217270"/>
                  <a:pt x="1563728" y="2059107"/>
                  <a:pt x="1967797" y="1771109"/>
                </a:cubicBezTo>
                <a:cubicBezTo>
                  <a:pt x="1212626" y="1431720"/>
                  <a:pt x="908197" y="1282487"/>
                  <a:pt x="19210" y="696594"/>
                </a:cubicBezTo>
                <a:cubicBezTo>
                  <a:pt x="12874" y="464793"/>
                  <a:pt x="13037" y="311571"/>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1"/>
              </a:solidFill>
            </a:endParaRPr>
          </a:p>
        </p:txBody>
      </p:sp>
      <p:grpSp>
        <p:nvGrpSpPr>
          <p:cNvPr id="51" name="Group 50">
            <a:extLst>
              <a:ext uri="{FF2B5EF4-FFF2-40B4-BE49-F238E27FC236}">
                <a16:creationId xmlns:a16="http://schemas.microsoft.com/office/drawing/2014/main" id="{9C582CE2-1E9D-4165-B2DE-4A76AE090355}"/>
              </a:ext>
            </a:extLst>
          </p:cNvPr>
          <p:cNvGrpSpPr/>
          <p:nvPr/>
        </p:nvGrpSpPr>
        <p:grpSpPr>
          <a:xfrm flipH="1">
            <a:off x="6286461" y="3732670"/>
            <a:ext cx="307692" cy="294989"/>
            <a:chOff x="4964627" y="3703863"/>
            <a:chExt cx="393594" cy="377344"/>
          </a:xfrm>
          <a:solidFill>
            <a:schemeClr val="tx2">
              <a:lumMod val="50000"/>
              <a:alpha val="70000"/>
            </a:schemeClr>
          </a:solidFill>
        </p:grpSpPr>
        <p:sp>
          <p:nvSpPr>
            <p:cNvPr id="52" name="Oval 1">
              <a:extLst>
                <a:ext uri="{FF2B5EF4-FFF2-40B4-BE49-F238E27FC236}">
                  <a16:creationId xmlns:a16="http://schemas.microsoft.com/office/drawing/2014/main" id="{CCD86E0B-56BE-4ED1-9673-C219213176CC}"/>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3" name="Oval 1">
              <a:extLst>
                <a:ext uri="{FF2B5EF4-FFF2-40B4-BE49-F238E27FC236}">
                  <a16:creationId xmlns:a16="http://schemas.microsoft.com/office/drawing/2014/main" id="{608BC474-9EB9-4C4B-B056-89B11306624E}"/>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4" name="Oval 1">
              <a:extLst>
                <a:ext uri="{FF2B5EF4-FFF2-40B4-BE49-F238E27FC236}">
                  <a16:creationId xmlns:a16="http://schemas.microsoft.com/office/drawing/2014/main" id="{A0EECDE7-DB69-48A7-AA1E-E777AEFFC576}"/>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55" name="Oval 1">
              <a:extLst>
                <a:ext uri="{FF2B5EF4-FFF2-40B4-BE49-F238E27FC236}">
                  <a16:creationId xmlns:a16="http://schemas.microsoft.com/office/drawing/2014/main" id="{9C6AE1D3-DE1A-490A-91A1-6DB58F59841A}"/>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6" name="Oval 3">
            <a:extLst>
              <a:ext uri="{FF2B5EF4-FFF2-40B4-BE49-F238E27FC236}">
                <a16:creationId xmlns:a16="http://schemas.microsoft.com/office/drawing/2014/main" id="{9C17D0C8-CDF4-4FF7-9549-ED08C85A64E1}"/>
              </a:ext>
            </a:extLst>
          </p:cNvPr>
          <p:cNvSpPr/>
          <p:nvPr/>
        </p:nvSpPr>
        <p:spPr>
          <a:xfrm>
            <a:off x="6072042" y="2853155"/>
            <a:ext cx="736529" cy="812533"/>
          </a:xfrm>
          <a:custGeom>
            <a:avLst/>
            <a:gdLst/>
            <a:ahLst/>
            <a:cxnLst/>
            <a:rect l="l" t="t" r="r" b="b"/>
            <a:pathLst>
              <a:path w="790861" h="872472">
                <a:moveTo>
                  <a:pt x="394689" y="0"/>
                </a:moveTo>
                <a:lnTo>
                  <a:pt x="395430" y="57"/>
                </a:lnTo>
                <a:lnTo>
                  <a:pt x="396172" y="0"/>
                </a:lnTo>
                <a:cubicBezTo>
                  <a:pt x="614153" y="0"/>
                  <a:pt x="790861" y="176708"/>
                  <a:pt x="790861" y="394689"/>
                </a:cubicBezTo>
                <a:cubicBezTo>
                  <a:pt x="790861" y="542198"/>
                  <a:pt x="685540" y="687780"/>
                  <a:pt x="602673" y="754231"/>
                </a:cubicBezTo>
                <a:cubicBezTo>
                  <a:pt x="577986" y="782673"/>
                  <a:pt x="588881" y="797618"/>
                  <a:pt x="583576" y="834696"/>
                </a:cubicBezTo>
                <a:cubicBezTo>
                  <a:pt x="569784" y="863319"/>
                  <a:pt x="557447" y="872472"/>
                  <a:pt x="533068" y="872472"/>
                </a:cubicBezTo>
                <a:lnTo>
                  <a:pt x="395430" y="871979"/>
                </a:lnTo>
                <a:lnTo>
                  <a:pt x="257793" y="872472"/>
                </a:lnTo>
                <a:cubicBezTo>
                  <a:pt x="233414" y="872472"/>
                  <a:pt x="221078" y="863319"/>
                  <a:pt x="207286" y="834696"/>
                </a:cubicBezTo>
                <a:cubicBezTo>
                  <a:pt x="201981" y="797618"/>
                  <a:pt x="212876" y="782673"/>
                  <a:pt x="188188" y="754231"/>
                </a:cubicBezTo>
                <a:cubicBezTo>
                  <a:pt x="105322" y="687780"/>
                  <a:pt x="0" y="542198"/>
                  <a:pt x="0" y="394689"/>
                </a:cubicBezTo>
                <a:cubicBezTo>
                  <a:pt x="0" y="176708"/>
                  <a:pt x="176709" y="0"/>
                  <a:pt x="39468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7" name="TextBox 56"/>
          <p:cNvSpPr txBox="1"/>
          <p:nvPr/>
        </p:nvSpPr>
        <p:spPr>
          <a:xfrm>
            <a:off x="9543794" y="3841217"/>
            <a:ext cx="172994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NH</a:t>
            </a:r>
            <a:r>
              <a:rPr lang="vi-VN" b="1" dirty="0">
                <a:latin typeface="Arial" panose="020B0604020202020204" pitchFamily="34" charset="0"/>
                <a:cs typeface="Arial" panose="020B0604020202020204" pitchFamily="34" charset="0"/>
              </a:rPr>
              <a:t>ƯỢC</a:t>
            </a:r>
            <a:r>
              <a:rPr lang="en-US" b="1" dirty="0">
                <a:latin typeface="Arial" panose="020B0604020202020204" pitchFamily="34" charset="0"/>
                <a:cs typeface="Arial" panose="020B0604020202020204" pitchFamily="34" charset="0"/>
              </a:rPr>
              <a:t> ĐIỂM</a:t>
            </a:r>
          </a:p>
        </p:txBody>
      </p:sp>
      <p:sp>
        <p:nvSpPr>
          <p:cNvPr id="59" name="TextBox 58"/>
          <p:cNvSpPr txBox="1"/>
          <p:nvPr/>
        </p:nvSpPr>
        <p:spPr>
          <a:xfrm>
            <a:off x="1806783" y="3380261"/>
            <a:ext cx="2430162" cy="379742"/>
          </a:xfrm>
          <a:prstGeom prst="rect">
            <a:avLst/>
          </a:prstGeom>
          <a:noFill/>
        </p:spPr>
        <p:txBody>
          <a:bodyPr wrap="square" rtlCol="0">
            <a:spAutoFit/>
          </a:bodyPr>
          <a:lstStyle/>
          <a:p>
            <a:r>
              <a:rPr lang="vi-VN" b="1" dirty="0"/>
              <a:t>ƯU</a:t>
            </a:r>
            <a:r>
              <a:rPr lang="en-US" b="1" dirty="0"/>
              <a:t> </a:t>
            </a:r>
            <a:r>
              <a:rPr lang="en-US" b="1" dirty="0">
                <a:latin typeface="Arial" panose="020B0604020202020204" pitchFamily="34" charset="0"/>
                <a:cs typeface="Arial" panose="020B0604020202020204" pitchFamily="34" charset="0"/>
              </a:rPr>
              <a:t>ĐIỂM</a:t>
            </a:r>
          </a:p>
        </p:txBody>
      </p:sp>
      <p:sp>
        <p:nvSpPr>
          <p:cNvPr id="32" name="Pentagon 31"/>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1612360" y="6488668"/>
            <a:ext cx="314510" cy="400110"/>
          </a:xfrm>
          <a:prstGeom prst="rect">
            <a:avLst/>
          </a:prstGeom>
        </p:spPr>
        <p:txBody>
          <a:bodyPr wrap="none">
            <a:spAutoFit/>
          </a:bodyPr>
          <a:lstStyle/>
          <a:p>
            <a:r>
              <a:rPr lang="en-US" sz="2000" b="1"/>
              <a:t>4</a:t>
            </a:r>
          </a:p>
        </p:txBody>
      </p:sp>
    </p:spTree>
    <p:extLst>
      <p:ext uri="{BB962C8B-B14F-4D97-AF65-F5344CB8AC3E}">
        <p14:creationId xmlns:p14="http://schemas.microsoft.com/office/powerpoint/2010/main" val="233778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2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50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p:bldP spid="44" grpId="0" animBg="1"/>
      <p:bldP spid="50" grpId="0" animBg="1"/>
      <p:bldP spid="57" grpId="0"/>
      <p:bldP spid="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40D7938-90BE-4D0F-A88E-60760BE1FF16}"/>
              </a:ext>
            </a:extLst>
          </p:cNvPr>
          <p:cNvGrpSpPr/>
          <p:nvPr/>
        </p:nvGrpSpPr>
        <p:grpSpPr>
          <a:xfrm>
            <a:off x="1533313" y="1293721"/>
            <a:ext cx="2788729" cy="1636622"/>
            <a:chOff x="250053" y="4370890"/>
            <a:chExt cx="2904279" cy="1636622"/>
          </a:xfrm>
        </p:grpSpPr>
        <p:sp>
          <p:nvSpPr>
            <p:cNvPr id="10" name="TextBox 9">
              <a:extLst>
                <a:ext uri="{FF2B5EF4-FFF2-40B4-BE49-F238E27FC236}">
                  <a16:creationId xmlns:a16="http://schemas.microsoft.com/office/drawing/2014/main" id="{F5EC8EBE-A935-4AE5-B1B0-FBB188D987F8}"/>
                </a:ext>
              </a:extLst>
            </p:cNvPr>
            <p:cNvSpPr txBox="1"/>
            <p:nvPr/>
          </p:nvSpPr>
          <p:spPr>
            <a:xfrm>
              <a:off x="302738" y="4370890"/>
              <a:ext cx="2851594" cy="369332"/>
            </a:xfrm>
            <a:prstGeom prst="rect">
              <a:avLst/>
            </a:prstGeom>
            <a:noFill/>
          </p:spPr>
          <p:txBody>
            <a:bodyPr wrap="square" lIns="0" rtlCol="0" anchor="ctr">
              <a:spAutoFit/>
            </a:bodyPr>
            <a:lstStyle/>
            <a:p>
              <a:pPr algn="ctr"/>
              <a:r>
                <a:rPr lang="en-US" altLang="ko-KR" b="1" u="sng" dirty="0" err="1">
                  <a:solidFill>
                    <a:schemeClr val="tx1">
                      <a:lumMod val="75000"/>
                      <a:lumOff val="25000"/>
                    </a:schemeClr>
                  </a:solidFill>
                  <a:latin typeface="Arial" panose="020B0604020202020204" pitchFamily="34" charset="0"/>
                  <a:cs typeface="Arial" panose="020B0604020202020204" pitchFamily="34" charset="0"/>
                </a:rPr>
                <a:t>Ph</a:t>
              </a:r>
              <a:r>
                <a:rPr lang="vi-VN" altLang="ko-KR" b="1" u="sng" dirty="0">
                  <a:solidFill>
                    <a:schemeClr val="tx1">
                      <a:lumMod val="75000"/>
                      <a:lumOff val="25000"/>
                    </a:schemeClr>
                  </a:solidFill>
                  <a:latin typeface="Arial" panose="020B0604020202020204" pitchFamily="34" charset="0"/>
                  <a:cs typeface="Arial" panose="020B0604020202020204" pitchFamily="34" charset="0"/>
                </a:rPr>
                <a:t>ươ</a:t>
              </a:r>
              <a:r>
                <a:rPr lang="en-US" altLang="ko-KR" b="1" u="sng" dirty="0">
                  <a:solidFill>
                    <a:schemeClr val="tx1">
                      <a:lumMod val="75000"/>
                      <a:lumOff val="25000"/>
                    </a:schemeClr>
                  </a:solidFill>
                  <a:latin typeface="Arial" panose="020B0604020202020204" pitchFamily="34" charset="0"/>
                  <a:cs typeface="Arial" panose="020B0604020202020204" pitchFamily="34" charset="0"/>
                </a:rPr>
                <a:t>ng </a:t>
              </a:r>
              <a:r>
                <a:rPr lang="en-US" altLang="ko-KR" b="1" u="sng" dirty="0" err="1">
                  <a:solidFill>
                    <a:schemeClr val="tx1">
                      <a:lumMod val="75000"/>
                      <a:lumOff val="25000"/>
                    </a:schemeClr>
                  </a:solidFill>
                  <a:latin typeface="Arial" panose="020B0604020202020204" pitchFamily="34" charset="0"/>
                  <a:cs typeface="Arial" panose="020B0604020202020204" pitchFamily="34" charset="0"/>
                </a:rPr>
                <a:t>án</a:t>
              </a:r>
              <a:r>
                <a:rPr lang="en-US" altLang="ko-KR" b="1" u="sng" dirty="0">
                  <a:solidFill>
                    <a:schemeClr val="tx1">
                      <a:lumMod val="75000"/>
                      <a:lumOff val="25000"/>
                    </a:schemeClr>
                  </a:solidFill>
                  <a:latin typeface="Arial" panose="020B0604020202020204" pitchFamily="34" charset="0"/>
                  <a:cs typeface="Arial" panose="020B0604020202020204" pitchFamily="34" charset="0"/>
                </a:rPr>
                <a:t> 1</a:t>
              </a:r>
              <a:endParaRPr lang="ko-KR" altLang="en-US" b="1" u="sng"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0A5D468-3419-4D84-A723-D5CA2B11C28F}"/>
                </a:ext>
              </a:extLst>
            </p:cNvPr>
            <p:cNvSpPr txBox="1"/>
            <p:nvPr/>
          </p:nvSpPr>
          <p:spPr>
            <a:xfrm>
              <a:off x="250053" y="4684073"/>
              <a:ext cx="2851594" cy="1323439"/>
            </a:xfrm>
            <a:prstGeom prst="rect">
              <a:avLst/>
            </a:prstGeom>
            <a:noFill/>
          </p:spPr>
          <p:txBody>
            <a:bodyPr wrap="square" lIns="0" rtlCol="0">
              <a:spAutoFit/>
            </a:bodyPr>
            <a:lstStyle/>
            <a:p>
              <a:pPr algn="ctr"/>
              <a:r>
                <a:rPr lang="en-US" sz="1600" b="1" dirty="0" err="1">
                  <a:latin typeface="Arial" panose="020B0604020202020204" pitchFamily="34" charset="0"/>
                  <a:cs typeface="Arial" panose="020B0604020202020204" pitchFamily="34" charset="0"/>
                </a:rPr>
                <a:t>Điều</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chỉnh</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động</a:t>
              </a:r>
              <a:r>
                <a:rPr lang="en-US" sz="1600" b="1" dirty="0">
                  <a:latin typeface="Arial" panose="020B0604020202020204" pitchFamily="34" charset="0"/>
                  <a:cs typeface="Arial" panose="020B0604020202020204" pitchFamily="34" charset="0"/>
                </a:rPr>
                <a:t> c</a:t>
              </a:r>
              <a:r>
                <a:rPr lang="vi-VN" sz="1600" b="1" dirty="0">
                  <a:latin typeface="Arial" panose="020B0604020202020204" pitchFamily="34" charset="0"/>
                  <a:cs typeface="Arial" panose="020B0604020202020204" pitchFamily="34" charset="0"/>
                </a:rPr>
                <a:t>ơ</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theo</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góc</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đọc</a:t>
              </a:r>
              <a:r>
                <a:rPr lang="en-US" sz="1600" b="1" dirty="0">
                  <a:latin typeface="Arial" panose="020B0604020202020204" pitchFamily="34" charset="0"/>
                  <a:cs typeface="Arial" panose="020B0604020202020204" pitchFamily="34" charset="0"/>
                </a:rPr>
                <a:t> tr</a:t>
              </a:r>
              <a:r>
                <a:rPr lang="vi-VN" sz="1600" b="1" dirty="0">
                  <a:latin typeface="Arial" panose="020B0604020202020204" pitchFamily="34" charset="0"/>
                  <a:cs typeface="Arial" panose="020B0604020202020204" pitchFamily="34" charset="0"/>
                </a:rPr>
                <a:t>ư</a:t>
              </a:r>
              <a:r>
                <a:rPr lang="en-US" sz="1600" b="1" dirty="0" err="1">
                  <a:latin typeface="Arial" panose="020B0604020202020204" pitchFamily="34" charset="0"/>
                  <a:cs typeface="Arial" panose="020B0604020202020204" pitchFamily="34" charset="0"/>
                </a:rPr>
                <a:t>ớc</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từ</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cảm</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biến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góc</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có</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sử</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dụng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bộ</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điều</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chỉnh</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số</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PID</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đôi</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với</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động</a:t>
              </a:r>
              <a:r>
                <a:rPr lang="en-US" sz="1600" b="1" dirty="0">
                  <a:latin typeface="Arial" panose="020B0604020202020204" pitchFamily="34" charset="0"/>
                  <a:cs typeface="Arial" panose="020B0604020202020204" pitchFamily="34" charset="0"/>
                </a:rPr>
                <a:t> c</a:t>
              </a:r>
              <a:r>
                <a:rPr lang="vi-VN" sz="1600" b="1" dirty="0">
                  <a:latin typeface="Arial" panose="020B0604020202020204" pitchFamily="34" charset="0"/>
                  <a:cs typeface="Arial" panose="020B0604020202020204" pitchFamily="34" charset="0"/>
                </a:rPr>
                <a:t>ơ</a:t>
              </a:r>
              <a:r>
                <a:rPr lang="en-US" sz="1600" b="1" dirty="0">
                  <a:latin typeface="Arial" panose="020B0604020202020204" pitchFamily="34" charset="0"/>
                  <a:cs typeface="Arial" panose="020B0604020202020204" pitchFamily="34" charset="0"/>
                </a:rPr>
                <a:t> DC </a:t>
              </a:r>
              <a:r>
                <a:rPr lang="en-US" sz="1600" b="1" dirty="0" err="1">
                  <a:latin typeface="Arial" panose="020B0604020202020204" pitchFamily="34" charset="0"/>
                  <a:cs typeface="Arial" panose="020B0604020202020204" pitchFamily="34" charset="0"/>
                </a:rPr>
                <a:t>vàng</a:t>
              </a:r>
              <a:endParaRPr lang="en-US" sz="1600" b="1" dirty="0">
                <a:latin typeface="Arial" panose="020B0604020202020204" pitchFamily="34" charset="0"/>
                <a:cs typeface="Arial" panose="020B0604020202020204" pitchFamily="34" charset="0"/>
              </a:endParaRPr>
            </a:p>
          </p:txBody>
        </p:sp>
      </p:grpSp>
      <p:grpSp>
        <p:nvGrpSpPr>
          <p:cNvPr id="12" name="Group 11">
            <a:extLst>
              <a:ext uri="{FF2B5EF4-FFF2-40B4-BE49-F238E27FC236}">
                <a16:creationId xmlns:a16="http://schemas.microsoft.com/office/drawing/2014/main" id="{EAC20652-4ADC-46B4-B495-2206BAE4DB23}"/>
              </a:ext>
            </a:extLst>
          </p:cNvPr>
          <p:cNvGrpSpPr/>
          <p:nvPr/>
        </p:nvGrpSpPr>
        <p:grpSpPr>
          <a:xfrm>
            <a:off x="755888" y="3680447"/>
            <a:ext cx="3266458" cy="807786"/>
            <a:chOff x="147344" y="4368386"/>
            <a:chExt cx="3656533" cy="807786"/>
          </a:xfrm>
        </p:grpSpPr>
        <p:sp>
          <p:nvSpPr>
            <p:cNvPr id="13" name="TextBox 12">
              <a:extLst>
                <a:ext uri="{FF2B5EF4-FFF2-40B4-BE49-F238E27FC236}">
                  <a16:creationId xmlns:a16="http://schemas.microsoft.com/office/drawing/2014/main" id="{ABFBDC2E-754B-44B4-B488-0526409D5E8D}"/>
                </a:ext>
              </a:extLst>
            </p:cNvPr>
            <p:cNvSpPr txBox="1"/>
            <p:nvPr/>
          </p:nvSpPr>
          <p:spPr>
            <a:xfrm>
              <a:off x="302738" y="4368386"/>
              <a:ext cx="2851594" cy="369332"/>
            </a:xfrm>
            <a:prstGeom prst="rect">
              <a:avLst/>
            </a:prstGeom>
            <a:noFill/>
          </p:spPr>
          <p:txBody>
            <a:bodyPr wrap="square" lIns="0" rtlCol="0" anchor="ctr">
              <a:spAutoFit/>
            </a:bodyPr>
            <a:lstStyle/>
            <a:p>
              <a:pPr algn="ctr"/>
              <a:r>
                <a:rPr lang="en-US" altLang="ko-KR" b="1" u="sng" dirty="0" err="1">
                  <a:solidFill>
                    <a:schemeClr val="tx1">
                      <a:lumMod val="75000"/>
                      <a:lumOff val="25000"/>
                    </a:schemeClr>
                  </a:solidFill>
                  <a:latin typeface="Arial" panose="020B0604020202020204" pitchFamily="34" charset="0"/>
                  <a:cs typeface="Arial" panose="020B0604020202020204" pitchFamily="34" charset="0"/>
                </a:rPr>
                <a:t>Ph</a:t>
              </a:r>
              <a:r>
                <a:rPr lang="vi-VN" altLang="ko-KR" b="1" u="sng" dirty="0">
                  <a:solidFill>
                    <a:schemeClr val="tx1">
                      <a:lumMod val="75000"/>
                      <a:lumOff val="25000"/>
                    </a:schemeClr>
                  </a:solidFill>
                  <a:latin typeface="Arial" panose="020B0604020202020204" pitchFamily="34" charset="0"/>
                  <a:cs typeface="Arial" panose="020B0604020202020204" pitchFamily="34" charset="0"/>
                </a:rPr>
                <a:t>ươ</a:t>
              </a:r>
              <a:r>
                <a:rPr lang="en-US" altLang="ko-KR" b="1" u="sng" dirty="0">
                  <a:solidFill>
                    <a:schemeClr val="tx1">
                      <a:lumMod val="75000"/>
                      <a:lumOff val="25000"/>
                    </a:schemeClr>
                  </a:solidFill>
                  <a:latin typeface="Arial" panose="020B0604020202020204" pitchFamily="34" charset="0"/>
                  <a:cs typeface="Arial" panose="020B0604020202020204" pitchFamily="34" charset="0"/>
                </a:rPr>
                <a:t>ng </a:t>
              </a:r>
              <a:r>
                <a:rPr lang="en-US" altLang="ko-KR" b="1" u="sng" err="1">
                  <a:solidFill>
                    <a:schemeClr val="tx1">
                      <a:lumMod val="75000"/>
                      <a:lumOff val="25000"/>
                    </a:schemeClr>
                  </a:solidFill>
                  <a:latin typeface="Arial" panose="020B0604020202020204" pitchFamily="34" charset="0"/>
                  <a:cs typeface="Arial" panose="020B0604020202020204" pitchFamily="34" charset="0"/>
                </a:rPr>
                <a:t>án</a:t>
              </a:r>
              <a:r>
                <a:rPr lang="en-US" altLang="ko-KR" b="1" u="sng">
                  <a:solidFill>
                    <a:schemeClr val="tx1">
                      <a:lumMod val="75000"/>
                      <a:lumOff val="25000"/>
                    </a:schemeClr>
                  </a:solidFill>
                  <a:latin typeface="Arial" panose="020B0604020202020204" pitchFamily="34" charset="0"/>
                  <a:cs typeface="Arial" panose="020B0604020202020204" pitchFamily="34" charset="0"/>
                </a:rPr>
                <a:t> 3</a:t>
              </a:r>
              <a:endParaRPr lang="ko-KR" altLang="en-US" b="1" u="sng"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A982F2A5-5B19-4A39-A890-A2B7EE579FE7}"/>
                </a:ext>
              </a:extLst>
            </p:cNvPr>
            <p:cNvSpPr txBox="1"/>
            <p:nvPr/>
          </p:nvSpPr>
          <p:spPr>
            <a:xfrm>
              <a:off x="147344" y="4837618"/>
              <a:ext cx="3656533" cy="338554"/>
            </a:xfrm>
            <a:prstGeom prst="rect">
              <a:avLst/>
            </a:prstGeom>
            <a:noFill/>
          </p:spPr>
          <p:txBody>
            <a:bodyPr wrap="square" lIns="0" rtlCol="0">
              <a:spAutoFit/>
            </a:bodyPr>
            <a:lstStyle/>
            <a:p>
              <a:pPr marL="285750" indent="-285750">
                <a:buFont typeface="Arial" panose="020B0604020202020204" pitchFamily="34" charset="0"/>
                <a:buChar char="•"/>
              </a:pPr>
              <a:endParaRPr lang="en-US" sz="1600" b="1" dirty="0">
                <a:latin typeface="Times New Roman" panose="02020603050405020304" pitchFamily="18" charset="0"/>
                <a:cs typeface="Times New Roman" panose="02020603050405020304" pitchFamily="18" charset="0"/>
              </a:endParaRPr>
            </a:p>
          </p:txBody>
        </p:sp>
      </p:grpSp>
      <p:cxnSp>
        <p:nvCxnSpPr>
          <p:cNvPr id="16" name="Elbow Connector 124">
            <a:extLst>
              <a:ext uri="{FF2B5EF4-FFF2-40B4-BE49-F238E27FC236}">
                <a16:creationId xmlns:a16="http://schemas.microsoft.com/office/drawing/2014/main" id="{32FC3A9C-DCC9-4AB4-A3CF-D0DE2EC9D813}"/>
              </a:ext>
            </a:extLst>
          </p:cNvPr>
          <p:cNvCxnSpPr>
            <a:cxnSpLocks/>
          </p:cNvCxnSpPr>
          <p:nvPr/>
        </p:nvCxnSpPr>
        <p:spPr>
          <a:xfrm rot="10800000" flipV="1">
            <a:off x="7543462" y="2947075"/>
            <a:ext cx="1216704" cy="206082"/>
          </a:xfrm>
          <a:prstGeom prst="bentConnector3">
            <a:avLst>
              <a:gd name="adj1" fmla="val 101457"/>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7" name="Elbow Connector 132">
            <a:extLst>
              <a:ext uri="{FF2B5EF4-FFF2-40B4-BE49-F238E27FC236}">
                <a16:creationId xmlns:a16="http://schemas.microsoft.com/office/drawing/2014/main" id="{1184A3B4-A7CD-4D27-A81D-897E1A55DE49}"/>
              </a:ext>
            </a:extLst>
          </p:cNvPr>
          <p:cNvCxnSpPr>
            <a:cxnSpLocks/>
          </p:cNvCxnSpPr>
          <p:nvPr/>
        </p:nvCxnSpPr>
        <p:spPr>
          <a:xfrm>
            <a:off x="2947521" y="3907020"/>
            <a:ext cx="1714166" cy="232073"/>
          </a:xfrm>
          <a:prstGeom prst="bentConnector3">
            <a:avLst>
              <a:gd name="adj1" fmla="val 99371"/>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Elbow Connector 138">
            <a:extLst>
              <a:ext uri="{FF2B5EF4-FFF2-40B4-BE49-F238E27FC236}">
                <a16:creationId xmlns:a16="http://schemas.microsoft.com/office/drawing/2014/main" id="{B7D4C7FF-125C-4FBD-B12D-882AA5628822}"/>
              </a:ext>
            </a:extLst>
          </p:cNvPr>
          <p:cNvCxnSpPr>
            <a:cxnSpLocks/>
          </p:cNvCxnSpPr>
          <p:nvPr/>
        </p:nvCxnSpPr>
        <p:spPr>
          <a:xfrm>
            <a:off x="3725694" y="1461889"/>
            <a:ext cx="1091518" cy="714713"/>
          </a:xfrm>
          <a:prstGeom prst="bentConnector3">
            <a:avLst>
              <a:gd name="adj1" fmla="val 50000"/>
            </a:avLst>
          </a:prstGeom>
          <a:ln>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19" name="그룹 3">
            <a:extLst>
              <a:ext uri="{FF2B5EF4-FFF2-40B4-BE49-F238E27FC236}">
                <a16:creationId xmlns:a16="http://schemas.microsoft.com/office/drawing/2014/main" id="{2858FC07-8466-4707-B896-C00560A608EB}"/>
              </a:ext>
            </a:extLst>
          </p:cNvPr>
          <p:cNvGrpSpPr/>
          <p:nvPr/>
        </p:nvGrpSpPr>
        <p:grpSpPr>
          <a:xfrm>
            <a:off x="4300360" y="2192644"/>
            <a:ext cx="3852299" cy="3268838"/>
            <a:chOff x="4708647" y="2271244"/>
            <a:chExt cx="3462733" cy="2938275"/>
          </a:xfrm>
        </p:grpSpPr>
        <p:sp>
          <p:nvSpPr>
            <p:cNvPr id="20" name="자유형: 도형 112">
              <a:extLst>
                <a:ext uri="{FF2B5EF4-FFF2-40B4-BE49-F238E27FC236}">
                  <a16:creationId xmlns:a16="http://schemas.microsoft.com/office/drawing/2014/main" id="{93B26960-29AD-4C45-B10F-1279D687F11E}"/>
                </a:ext>
              </a:extLst>
            </p:cNvPr>
            <p:cNvSpPr/>
            <p:nvPr/>
          </p:nvSpPr>
          <p:spPr>
            <a:xfrm>
              <a:off x="5424880" y="2949383"/>
              <a:ext cx="1627206" cy="1631046"/>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1" name="자유형: 도형 113">
              <a:extLst>
                <a:ext uri="{FF2B5EF4-FFF2-40B4-BE49-F238E27FC236}">
                  <a16:creationId xmlns:a16="http://schemas.microsoft.com/office/drawing/2014/main" id="{1ABC9957-6524-4A49-AB5C-3B56ED52A91F}"/>
                </a:ext>
              </a:extLst>
            </p:cNvPr>
            <p:cNvSpPr/>
            <p:nvPr/>
          </p:nvSpPr>
          <p:spPr>
            <a:xfrm>
              <a:off x="7043973" y="3247219"/>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2" name="자유형: 도형 114">
              <a:extLst>
                <a:ext uri="{FF2B5EF4-FFF2-40B4-BE49-F238E27FC236}">
                  <a16:creationId xmlns:a16="http://schemas.microsoft.com/office/drawing/2014/main" id="{44C7ACB3-F047-4950-AB4F-4002181E254A}"/>
                </a:ext>
              </a:extLst>
            </p:cNvPr>
            <p:cNvSpPr/>
            <p:nvPr/>
          </p:nvSpPr>
          <p:spPr>
            <a:xfrm>
              <a:off x="4755968" y="2271244"/>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23" name="자유형: 도형 116">
              <a:extLst>
                <a:ext uri="{FF2B5EF4-FFF2-40B4-BE49-F238E27FC236}">
                  <a16:creationId xmlns:a16="http://schemas.microsoft.com/office/drawing/2014/main" id="{8CD8ED92-DD88-4B6D-8977-21BC11AF7608}"/>
                </a:ext>
              </a:extLst>
            </p:cNvPr>
            <p:cNvSpPr/>
            <p:nvPr/>
          </p:nvSpPr>
          <p:spPr>
            <a:xfrm>
              <a:off x="4708647" y="4079451"/>
              <a:ext cx="1127407" cy="1130068"/>
            </a:xfrm>
            <a:custGeom>
              <a:avLst/>
              <a:gdLst>
                <a:gd name="connsiteX0" fmla="*/ 1702614 w 1792010"/>
                <a:gd name="connsiteY0" fmla="*/ 878442 h 1796239"/>
                <a:gd name="connsiteX1" fmla="*/ 1710060 w 1792010"/>
                <a:gd name="connsiteY1" fmla="*/ 883022 h 1796239"/>
                <a:gd name="connsiteX2" fmla="*/ 1702614 w 1792010"/>
                <a:gd name="connsiteY2" fmla="*/ 881183 h 1796239"/>
                <a:gd name="connsiteX3" fmla="*/ 896004 w 1792010"/>
                <a:gd name="connsiteY3" fmla="*/ 384279 h 1796239"/>
                <a:gd name="connsiteX4" fmla="*/ 379479 w 1792010"/>
                <a:gd name="connsiteY4" fmla="*/ 900804 h 1796239"/>
                <a:gd name="connsiteX5" fmla="*/ 896004 w 1792010"/>
                <a:gd name="connsiteY5" fmla="*/ 1417329 h 1796239"/>
                <a:gd name="connsiteX6" fmla="*/ 1412529 w 1792010"/>
                <a:gd name="connsiteY6" fmla="*/ 900804 h 1796239"/>
                <a:gd name="connsiteX7" fmla="*/ 896004 w 1792010"/>
                <a:gd name="connsiteY7" fmla="*/ 384279 h 1796239"/>
                <a:gd name="connsiteX8" fmla="*/ 998892 w 1792010"/>
                <a:gd name="connsiteY8" fmla="*/ 0 h 1796239"/>
                <a:gd name="connsiteX9" fmla="*/ 1263685 w 1792010"/>
                <a:gd name="connsiteY9" fmla="*/ 70112 h 1796239"/>
                <a:gd name="connsiteX10" fmla="*/ 1259890 w 1792010"/>
                <a:gd name="connsiteY10" fmla="*/ 292970 h 1796239"/>
                <a:gd name="connsiteX11" fmla="*/ 1252964 w 1792010"/>
                <a:gd name="connsiteY11" fmla="*/ 291136 h 1796239"/>
                <a:gd name="connsiteX12" fmla="*/ 1403555 w 1792010"/>
                <a:gd name="connsiteY12" fmla="*/ 406648 h 1796239"/>
                <a:gd name="connsiteX13" fmla="*/ 1604328 w 1792010"/>
                <a:gd name="connsiteY13" fmla="*/ 357315 h 1796239"/>
                <a:gd name="connsiteX14" fmla="*/ 1733027 w 1792010"/>
                <a:gd name="connsiteY14" fmla="*/ 596499 h 1796239"/>
                <a:gd name="connsiteX15" fmla="*/ 1589970 w 1792010"/>
                <a:gd name="connsiteY15" fmla="*/ 723947 h 1796239"/>
                <a:gd name="connsiteX16" fmla="*/ 1613321 w 1792010"/>
                <a:gd name="connsiteY16" fmla="*/ 924788 h 1796239"/>
                <a:gd name="connsiteX17" fmla="*/ 1792010 w 1792010"/>
                <a:gd name="connsiteY17" fmla="*/ 1022811 h 1796239"/>
                <a:gd name="connsiteX18" fmla="*/ 1721058 w 1792010"/>
                <a:gd name="connsiteY18" fmla="*/ 1284473 h 1796239"/>
                <a:gd name="connsiteX19" fmla="*/ 1504230 w 1792010"/>
                <a:gd name="connsiteY19" fmla="*/ 1280870 h 1796239"/>
                <a:gd name="connsiteX20" fmla="*/ 1406384 w 1792010"/>
                <a:gd name="connsiteY20" fmla="*/ 1403402 h 1796239"/>
                <a:gd name="connsiteX21" fmla="*/ 1477592 w 1792010"/>
                <a:gd name="connsiteY21" fmla="*/ 1587057 h 1796239"/>
                <a:gd name="connsiteX22" fmla="*/ 1253035 w 1792010"/>
                <a:gd name="connsiteY22" fmla="*/ 1742435 h 1796239"/>
                <a:gd name="connsiteX23" fmla="*/ 1163834 w 1792010"/>
                <a:gd name="connsiteY23" fmla="*/ 1665910 h 1796239"/>
                <a:gd name="connsiteX24" fmla="*/ 1163667 w 1792010"/>
                <a:gd name="connsiteY24" fmla="*/ 1666097 h 1796239"/>
                <a:gd name="connsiteX25" fmla="*/ 1144343 w 1792010"/>
                <a:gd name="connsiteY25" fmla="*/ 1649188 h 1796239"/>
                <a:gd name="connsiteX26" fmla="*/ 1082710 w 1792010"/>
                <a:gd name="connsiteY26" fmla="*/ 1596313 h 1796239"/>
                <a:gd name="connsiteX27" fmla="*/ 1083384 w 1792010"/>
                <a:gd name="connsiteY27" fmla="*/ 1595846 h 1796239"/>
                <a:gd name="connsiteX28" fmla="*/ 1076108 w 1792010"/>
                <a:gd name="connsiteY28" fmla="*/ 1589478 h 1796239"/>
                <a:gd name="connsiteX29" fmla="*/ 898869 w 1792010"/>
                <a:gd name="connsiteY29" fmla="*/ 1612479 h 1796239"/>
                <a:gd name="connsiteX30" fmla="*/ 795635 w 1792010"/>
                <a:gd name="connsiteY30" fmla="*/ 1796239 h 1796239"/>
                <a:gd name="connsiteX31" fmla="*/ 530840 w 1792010"/>
                <a:gd name="connsiteY31" fmla="*/ 1726127 h 1796239"/>
                <a:gd name="connsiteX32" fmla="*/ 534419 w 1792010"/>
                <a:gd name="connsiteY32" fmla="*/ 1515981 h 1796239"/>
                <a:gd name="connsiteX33" fmla="*/ 384791 w 1792010"/>
                <a:gd name="connsiteY33" fmla="*/ 1400008 h 1796239"/>
                <a:gd name="connsiteX34" fmla="*/ 388223 w 1792010"/>
                <a:gd name="connsiteY34" fmla="*/ 1407281 h 1796239"/>
                <a:gd name="connsiteX35" fmla="*/ 166784 w 1792010"/>
                <a:gd name="connsiteY35" fmla="*/ 1449671 h 1796239"/>
                <a:gd name="connsiteX36" fmla="*/ 50929 w 1792010"/>
                <a:gd name="connsiteY36" fmla="*/ 1204159 h 1796239"/>
                <a:gd name="connsiteX37" fmla="*/ 200689 w 1792010"/>
                <a:gd name="connsiteY37" fmla="*/ 1084166 h 1796239"/>
                <a:gd name="connsiteX38" fmla="*/ 176341 w 1792010"/>
                <a:gd name="connsiteY38" fmla="*/ 904529 h 1796239"/>
                <a:gd name="connsiteX39" fmla="*/ 0 w 1792010"/>
                <a:gd name="connsiteY39" fmla="*/ 807794 h 1796239"/>
                <a:gd name="connsiteX40" fmla="*/ 70951 w 1792010"/>
                <a:gd name="connsiteY40" fmla="*/ 546132 h 1796239"/>
                <a:gd name="connsiteX41" fmla="*/ 273028 w 1792010"/>
                <a:gd name="connsiteY41" fmla="*/ 549491 h 1796239"/>
                <a:gd name="connsiteX42" fmla="*/ 370996 w 1792010"/>
                <a:gd name="connsiteY42" fmla="*/ 419078 h 1796239"/>
                <a:gd name="connsiteX43" fmla="*/ 303314 w 1792010"/>
                <a:gd name="connsiteY43" fmla="*/ 212794 h 1796239"/>
                <a:gd name="connsiteX44" fmla="*/ 535794 w 1792010"/>
                <a:gd name="connsiteY44" fmla="*/ 69242 h 1796239"/>
                <a:gd name="connsiteX45" fmla="*/ 698144 w 1792010"/>
                <a:gd name="connsiteY45" fmla="*/ 223973 h 1796239"/>
                <a:gd name="connsiteX46" fmla="*/ 696512 w 1792010"/>
                <a:gd name="connsiteY46" fmla="*/ 224981 h 1796239"/>
                <a:gd name="connsiteX47" fmla="*/ 896341 w 1792010"/>
                <a:gd name="connsiteY47" fmla="*/ 196709 h 1796239"/>
                <a:gd name="connsiteX48" fmla="*/ 889414 w 1792010"/>
                <a:gd name="connsiteY48" fmla="*/ 194876 h 17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92010" h="1796239">
                  <a:moveTo>
                    <a:pt x="1702614" y="878442"/>
                  </a:moveTo>
                  <a:lnTo>
                    <a:pt x="1710060" y="883022"/>
                  </a:lnTo>
                  <a:lnTo>
                    <a:pt x="1702614" y="881183"/>
                  </a:lnTo>
                  <a:close/>
                  <a:moveTo>
                    <a:pt x="896004" y="384279"/>
                  </a:moveTo>
                  <a:cubicBezTo>
                    <a:pt x="610735" y="384279"/>
                    <a:pt x="379479" y="615535"/>
                    <a:pt x="379479" y="900804"/>
                  </a:cubicBezTo>
                  <a:cubicBezTo>
                    <a:pt x="379479" y="1186073"/>
                    <a:pt x="610735" y="1417329"/>
                    <a:pt x="896004" y="1417329"/>
                  </a:cubicBezTo>
                  <a:cubicBezTo>
                    <a:pt x="1181273" y="1417329"/>
                    <a:pt x="1412529" y="1186073"/>
                    <a:pt x="1412529" y="900804"/>
                  </a:cubicBezTo>
                  <a:cubicBezTo>
                    <a:pt x="1412529" y="615535"/>
                    <a:pt x="1181273" y="384279"/>
                    <a:pt x="896004" y="384279"/>
                  </a:cubicBezTo>
                  <a:close/>
                  <a:moveTo>
                    <a:pt x="998892" y="0"/>
                  </a:moveTo>
                  <a:lnTo>
                    <a:pt x="1263685" y="70112"/>
                  </a:lnTo>
                  <a:lnTo>
                    <a:pt x="1259890" y="292970"/>
                  </a:lnTo>
                  <a:lnTo>
                    <a:pt x="1252964" y="291136"/>
                  </a:lnTo>
                  <a:cubicBezTo>
                    <a:pt x="1309401" y="322522"/>
                    <a:pt x="1360410" y="361009"/>
                    <a:pt x="1403555" y="406648"/>
                  </a:cubicBezTo>
                  <a:lnTo>
                    <a:pt x="1604328" y="357315"/>
                  </a:lnTo>
                  <a:lnTo>
                    <a:pt x="1733027" y="596499"/>
                  </a:lnTo>
                  <a:lnTo>
                    <a:pt x="1589970" y="723947"/>
                  </a:lnTo>
                  <a:cubicBezTo>
                    <a:pt x="1607903" y="788494"/>
                    <a:pt x="1616355" y="856084"/>
                    <a:pt x="1613321" y="924788"/>
                  </a:cubicBezTo>
                  <a:lnTo>
                    <a:pt x="1792010" y="1022811"/>
                  </a:lnTo>
                  <a:lnTo>
                    <a:pt x="1721058" y="1284473"/>
                  </a:lnTo>
                  <a:lnTo>
                    <a:pt x="1504230" y="1280870"/>
                  </a:lnTo>
                  <a:cubicBezTo>
                    <a:pt x="1476815" y="1326134"/>
                    <a:pt x="1443601" y="1366958"/>
                    <a:pt x="1406384" y="1403402"/>
                  </a:cubicBezTo>
                  <a:lnTo>
                    <a:pt x="1477592" y="1587057"/>
                  </a:lnTo>
                  <a:lnTo>
                    <a:pt x="1253035" y="1742435"/>
                  </a:lnTo>
                  <a:lnTo>
                    <a:pt x="1163834" y="1665910"/>
                  </a:lnTo>
                  <a:lnTo>
                    <a:pt x="1163667" y="1666097"/>
                  </a:lnTo>
                  <a:lnTo>
                    <a:pt x="1144343" y="1649188"/>
                  </a:lnTo>
                  <a:lnTo>
                    <a:pt x="1082710" y="1596313"/>
                  </a:lnTo>
                  <a:lnTo>
                    <a:pt x="1083384" y="1595846"/>
                  </a:lnTo>
                  <a:lnTo>
                    <a:pt x="1076108" y="1589478"/>
                  </a:lnTo>
                  <a:cubicBezTo>
                    <a:pt x="1019150" y="1605403"/>
                    <a:pt x="959511" y="1612813"/>
                    <a:pt x="898869" y="1612479"/>
                  </a:cubicBezTo>
                  <a:lnTo>
                    <a:pt x="795635" y="1796239"/>
                  </a:lnTo>
                  <a:lnTo>
                    <a:pt x="530840" y="1726127"/>
                  </a:lnTo>
                  <a:lnTo>
                    <a:pt x="534419" y="1515981"/>
                  </a:lnTo>
                  <a:cubicBezTo>
                    <a:pt x="478307" y="1484379"/>
                    <a:pt x="427627" y="1445732"/>
                    <a:pt x="384791" y="1400008"/>
                  </a:cubicBezTo>
                  <a:lnTo>
                    <a:pt x="388223" y="1407281"/>
                  </a:lnTo>
                  <a:lnTo>
                    <a:pt x="166784" y="1449671"/>
                  </a:lnTo>
                  <a:lnTo>
                    <a:pt x="50929" y="1204159"/>
                  </a:lnTo>
                  <a:lnTo>
                    <a:pt x="200689" y="1084166"/>
                  </a:lnTo>
                  <a:cubicBezTo>
                    <a:pt x="184704" y="1026270"/>
                    <a:pt x="176353" y="965934"/>
                    <a:pt x="176341" y="904529"/>
                  </a:cubicBezTo>
                  <a:lnTo>
                    <a:pt x="0" y="807794"/>
                  </a:lnTo>
                  <a:lnTo>
                    <a:pt x="70951" y="546132"/>
                  </a:lnTo>
                  <a:lnTo>
                    <a:pt x="273028" y="549491"/>
                  </a:lnTo>
                  <a:cubicBezTo>
                    <a:pt x="300443" y="501683"/>
                    <a:pt x="333547" y="458094"/>
                    <a:pt x="370996" y="419078"/>
                  </a:cubicBezTo>
                  <a:lnTo>
                    <a:pt x="303314" y="212794"/>
                  </a:lnTo>
                  <a:lnTo>
                    <a:pt x="535794" y="69242"/>
                  </a:lnTo>
                  <a:lnTo>
                    <a:pt x="698144" y="223973"/>
                  </a:lnTo>
                  <a:lnTo>
                    <a:pt x="696512" y="224981"/>
                  </a:lnTo>
                  <a:cubicBezTo>
                    <a:pt x="760334" y="205136"/>
                    <a:pt x="827716" y="195964"/>
                    <a:pt x="896341" y="196709"/>
                  </a:cubicBezTo>
                  <a:lnTo>
                    <a:pt x="889414" y="194876"/>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grpSp>
      <p:sp>
        <p:nvSpPr>
          <p:cNvPr id="27" name="Freeform 55">
            <a:extLst>
              <a:ext uri="{FF2B5EF4-FFF2-40B4-BE49-F238E27FC236}">
                <a16:creationId xmlns:a16="http://schemas.microsoft.com/office/drawing/2014/main" id="{60CCAEAB-13DD-4320-87B2-C136EFC0EB95}"/>
              </a:ext>
            </a:extLst>
          </p:cNvPr>
          <p:cNvSpPr/>
          <p:nvPr/>
        </p:nvSpPr>
        <p:spPr>
          <a:xfrm rot="2700000">
            <a:off x="5873606" y="3480113"/>
            <a:ext cx="306172" cy="750225"/>
          </a:xfrm>
          <a:custGeom>
            <a:avLst/>
            <a:gdLst/>
            <a:ahLst/>
            <a:cxnLst/>
            <a:rect l="l" t="t" r="r" b="b"/>
            <a:pathLst>
              <a:path w="1060423" h="2598393">
                <a:moveTo>
                  <a:pt x="511607" y="1989888"/>
                </a:moveTo>
                <a:cubicBezTo>
                  <a:pt x="421916" y="2038892"/>
                  <a:pt x="392123" y="2248491"/>
                  <a:pt x="577615" y="2379095"/>
                </a:cubicBezTo>
                <a:cubicBezTo>
                  <a:pt x="531205" y="2257454"/>
                  <a:pt x="562054" y="2197447"/>
                  <a:pt x="592034" y="2136572"/>
                </a:cubicBezTo>
                <a:cubicBezTo>
                  <a:pt x="592534" y="2167519"/>
                  <a:pt x="560915" y="2234057"/>
                  <a:pt x="638675" y="2272816"/>
                </a:cubicBezTo>
                <a:cubicBezTo>
                  <a:pt x="602283" y="2156226"/>
                  <a:pt x="756001" y="2119500"/>
                  <a:pt x="594605" y="1990756"/>
                </a:cubicBezTo>
                <a:cubicBezTo>
                  <a:pt x="828052" y="2024484"/>
                  <a:pt x="759407" y="2143283"/>
                  <a:pt x="814896" y="2262952"/>
                </a:cubicBezTo>
                <a:cubicBezTo>
                  <a:pt x="774295" y="2270013"/>
                  <a:pt x="715464" y="2161619"/>
                  <a:pt x="728685" y="2212952"/>
                </a:cubicBezTo>
                <a:cubicBezTo>
                  <a:pt x="798068" y="2415798"/>
                  <a:pt x="590532" y="2421590"/>
                  <a:pt x="656442" y="2598393"/>
                </a:cubicBezTo>
                <a:cubicBezTo>
                  <a:pt x="451592" y="2586815"/>
                  <a:pt x="511509" y="2396411"/>
                  <a:pt x="415171" y="2350110"/>
                </a:cubicBezTo>
                <a:cubicBezTo>
                  <a:pt x="389023" y="2345435"/>
                  <a:pt x="357666" y="2366802"/>
                  <a:pt x="415723" y="2461957"/>
                </a:cubicBezTo>
                <a:cubicBezTo>
                  <a:pt x="77590" y="2209980"/>
                  <a:pt x="314998" y="2004011"/>
                  <a:pt x="511607" y="1989888"/>
                </a:cubicBezTo>
                <a:close/>
                <a:moveTo>
                  <a:pt x="344786" y="1884983"/>
                </a:moveTo>
                <a:lnTo>
                  <a:pt x="722598" y="1884983"/>
                </a:lnTo>
                <a:cubicBezTo>
                  <a:pt x="716460" y="1906965"/>
                  <a:pt x="711917" y="1928321"/>
                  <a:pt x="707988" y="1948728"/>
                </a:cubicBezTo>
                <a:lnTo>
                  <a:pt x="357819" y="1948059"/>
                </a:lnTo>
                <a:close/>
                <a:moveTo>
                  <a:pt x="530212" y="651224"/>
                </a:moveTo>
                <a:cubicBezTo>
                  <a:pt x="585486" y="651224"/>
                  <a:pt x="630294" y="696033"/>
                  <a:pt x="630294" y="751307"/>
                </a:cubicBezTo>
                <a:cubicBezTo>
                  <a:pt x="630294" y="806581"/>
                  <a:pt x="585486" y="851389"/>
                  <a:pt x="530212" y="851389"/>
                </a:cubicBezTo>
                <a:cubicBezTo>
                  <a:pt x="474938" y="851389"/>
                  <a:pt x="430129" y="806581"/>
                  <a:pt x="430129" y="751307"/>
                </a:cubicBezTo>
                <a:cubicBezTo>
                  <a:pt x="430129" y="696033"/>
                  <a:pt x="474938" y="651224"/>
                  <a:pt x="530212" y="651224"/>
                </a:cubicBezTo>
                <a:close/>
                <a:moveTo>
                  <a:pt x="530212" y="551141"/>
                </a:moveTo>
                <a:cubicBezTo>
                  <a:pt x="419664" y="551141"/>
                  <a:pt x="330046" y="640759"/>
                  <a:pt x="330046" y="751307"/>
                </a:cubicBezTo>
                <a:cubicBezTo>
                  <a:pt x="330046" y="861855"/>
                  <a:pt x="419664" y="951472"/>
                  <a:pt x="530212" y="951472"/>
                </a:cubicBezTo>
                <a:cubicBezTo>
                  <a:pt x="640760" y="951472"/>
                  <a:pt x="730377" y="861855"/>
                  <a:pt x="730377" y="751307"/>
                </a:cubicBezTo>
                <a:cubicBezTo>
                  <a:pt x="730377" y="640759"/>
                  <a:pt x="640760" y="551141"/>
                  <a:pt x="530212" y="551141"/>
                </a:cubicBezTo>
                <a:close/>
                <a:moveTo>
                  <a:pt x="286245" y="353827"/>
                </a:moveTo>
                <a:cubicBezTo>
                  <a:pt x="438132" y="439406"/>
                  <a:pt x="623290" y="440561"/>
                  <a:pt x="776100" y="356932"/>
                </a:cubicBezTo>
                <a:cubicBezTo>
                  <a:pt x="941305" y="720175"/>
                  <a:pt x="898096" y="1115325"/>
                  <a:pt x="825241" y="1447764"/>
                </a:cubicBezTo>
                <a:lnTo>
                  <a:pt x="1060423" y="1673413"/>
                </a:lnTo>
                <a:lnTo>
                  <a:pt x="1021935" y="1978110"/>
                </a:lnTo>
                <a:lnTo>
                  <a:pt x="745125" y="1786699"/>
                </a:lnTo>
                <a:lnTo>
                  <a:pt x="734250" y="1834148"/>
                </a:lnTo>
                <a:lnTo>
                  <a:pt x="332991" y="1834148"/>
                </a:lnTo>
                <a:cubicBezTo>
                  <a:pt x="330005" y="1820736"/>
                  <a:pt x="326662" y="1807037"/>
                  <a:pt x="323192" y="1793020"/>
                </a:cubicBezTo>
                <a:lnTo>
                  <a:pt x="38489" y="1989888"/>
                </a:lnTo>
                <a:lnTo>
                  <a:pt x="0" y="1685191"/>
                </a:lnTo>
                <a:lnTo>
                  <a:pt x="237343" y="1457469"/>
                </a:lnTo>
                <a:lnTo>
                  <a:pt x="238009" y="1459571"/>
                </a:lnTo>
                <a:lnTo>
                  <a:pt x="242012" y="1446515"/>
                </a:lnTo>
                <a:cubicBezTo>
                  <a:pt x="171205" y="1115067"/>
                  <a:pt x="127758" y="714059"/>
                  <a:pt x="286245" y="353827"/>
                </a:cubicBezTo>
                <a:close/>
                <a:moveTo>
                  <a:pt x="527942" y="0"/>
                </a:moveTo>
                <a:cubicBezTo>
                  <a:pt x="622760" y="95693"/>
                  <a:pt x="695048" y="196745"/>
                  <a:pt x="748164" y="301374"/>
                </a:cubicBezTo>
                <a:cubicBezTo>
                  <a:pt x="612692" y="376844"/>
                  <a:pt x="447588" y="375495"/>
                  <a:pt x="312997" y="298024"/>
                </a:cubicBezTo>
                <a:cubicBezTo>
                  <a:pt x="364591" y="193505"/>
                  <a:pt x="435080" y="93397"/>
                  <a:pt x="52794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28" name="TextBox 27"/>
          <p:cNvSpPr txBox="1"/>
          <p:nvPr/>
        </p:nvSpPr>
        <p:spPr>
          <a:xfrm>
            <a:off x="4775364" y="2514136"/>
            <a:ext cx="430042" cy="553998"/>
          </a:xfrm>
          <a:prstGeom prst="rect">
            <a:avLst/>
          </a:prstGeom>
          <a:noFill/>
        </p:spPr>
        <p:txBody>
          <a:bodyPr wrap="square" rtlCol="0">
            <a:spAutoFit/>
          </a:bodyPr>
          <a:lstStyle/>
          <a:p>
            <a:r>
              <a:rPr lang="en-US" sz="3000" b="1" dirty="0">
                <a:solidFill>
                  <a:schemeClr val="accent2"/>
                </a:solidFill>
              </a:rPr>
              <a:t>A</a:t>
            </a:r>
          </a:p>
        </p:txBody>
      </p:sp>
      <p:sp>
        <p:nvSpPr>
          <p:cNvPr id="29" name="Rectangle 28"/>
          <p:cNvSpPr/>
          <p:nvPr/>
        </p:nvSpPr>
        <p:spPr>
          <a:xfrm>
            <a:off x="7304957" y="3651963"/>
            <a:ext cx="337516" cy="573044"/>
          </a:xfrm>
          <a:prstGeom prst="rect">
            <a:avLst/>
          </a:prstGeom>
        </p:spPr>
        <p:txBody>
          <a:bodyPr wrap="square">
            <a:spAutoFit/>
          </a:bodyPr>
          <a:lstStyle/>
          <a:p>
            <a:r>
              <a:rPr lang="en-US" sz="3000" b="1" dirty="0">
                <a:solidFill>
                  <a:schemeClr val="accent2"/>
                </a:solidFill>
              </a:rPr>
              <a:t>B</a:t>
            </a:r>
          </a:p>
        </p:txBody>
      </p:sp>
      <p:sp>
        <p:nvSpPr>
          <p:cNvPr id="30" name="Rectangle 29"/>
          <p:cNvSpPr/>
          <p:nvPr/>
        </p:nvSpPr>
        <p:spPr>
          <a:xfrm>
            <a:off x="4742144" y="4535622"/>
            <a:ext cx="388248" cy="553998"/>
          </a:xfrm>
          <a:prstGeom prst="rect">
            <a:avLst/>
          </a:prstGeom>
        </p:spPr>
        <p:txBody>
          <a:bodyPr wrap="none">
            <a:spAutoFit/>
          </a:bodyPr>
          <a:lstStyle/>
          <a:p>
            <a:r>
              <a:rPr lang="en-US" sz="3000" b="1" dirty="0">
                <a:solidFill>
                  <a:schemeClr val="accent2"/>
                </a:solidFill>
              </a:rPr>
              <a:t>C</a:t>
            </a:r>
          </a:p>
        </p:txBody>
      </p:sp>
      <p:grpSp>
        <p:nvGrpSpPr>
          <p:cNvPr id="25" name="Group 24">
            <a:extLst>
              <a:ext uri="{FF2B5EF4-FFF2-40B4-BE49-F238E27FC236}">
                <a16:creationId xmlns:a16="http://schemas.microsoft.com/office/drawing/2014/main" id="{70E5EB63-00CB-4DBB-9D8F-CBC0FEE99367}"/>
              </a:ext>
            </a:extLst>
          </p:cNvPr>
          <p:cNvGrpSpPr/>
          <p:nvPr/>
        </p:nvGrpSpPr>
        <p:grpSpPr>
          <a:xfrm>
            <a:off x="8519841" y="2864221"/>
            <a:ext cx="2868125" cy="1732045"/>
            <a:chOff x="302737" y="4370890"/>
            <a:chExt cx="2973619" cy="1732045"/>
          </a:xfrm>
        </p:grpSpPr>
        <p:sp>
          <p:nvSpPr>
            <p:cNvPr id="26" name="TextBox 25">
              <a:extLst>
                <a:ext uri="{FF2B5EF4-FFF2-40B4-BE49-F238E27FC236}">
                  <a16:creationId xmlns:a16="http://schemas.microsoft.com/office/drawing/2014/main" id="{94070ADA-96D8-496A-879E-07455F001C3E}"/>
                </a:ext>
              </a:extLst>
            </p:cNvPr>
            <p:cNvSpPr txBox="1"/>
            <p:nvPr/>
          </p:nvSpPr>
          <p:spPr>
            <a:xfrm>
              <a:off x="302738" y="4370890"/>
              <a:ext cx="2851594" cy="369332"/>
            </a:xfrm>
            <a:prstGeom prst="rect">
              <a:avLst/>
            </a:prstGeom>
            <a:noFill/>
          </p:spPr>
          <p:txBody>
            <a:bodyPr wrap="square" lIns="0" rtlCol="0" anchor="ctr">
              <a:spAutoFit/>
            </a:bodyPr>
            <a:lstStyle/>
            <a:p>
              <a:pPr algn="ctr"/>
              <a:r>
                <a:rPr lang="en-US" altLang="ko-KR" b="1" u="sng" dirty="0" err="1">
                  <a:solidFill>
                    <a:schemeClr val="tx1">
                      <a:lumMod val="75000"/>
                      <a:lumOff val="25000"/>
                    </a:schemeClr>
                  </a:solidFill>
                  <a:latin typeface="Arial" panose="020B0604020202020204" pitchFamily="34" charset="0"/>
                  <a:cs typeface="Arial" panose="020B0604020202020204" pitchFamily="34" charset="0"/>
                </a:rPr>
                <a:t>Ph</a:t>
              </a:r>
              <a:r>
                <a:rPr lang="vi-VN" altLang="ko-KR" b="1" u="sng" dirty="0">
                  <a:solidFill>
                    <a:schemeClr val="tx1">
                      <a:lumMod val="75000"/>
                      <a:lumOff val="25000"/>
                    </a:schemeClr>
                  </a:solidFill>
                  <a:latin typeface="Arial" panose="020B0604020202020204" pitchFamily="34" charset="0"/>
                  <a:cs typeface="Arial" panose="020B0604020202020204" pitchFamily="34" charset="0"/>
                </a:rPr>
                <a:t>ươ</a:t>
              </a:r>
              <a:r>
                <a:rPr lang="en-US" altLang="ko-KR" b="1" u="sng" dirty="0">
                  <a:solidFill>
                    <a:schemeClr val="tx1">
                      <a:lumMod val="75000"/>
                      <a:lumOff val="25000"/>
                    </a:schemeClr>
                  </a:solidFill>
                  <a:latin typeface="Arial" panose="020B0604020202020204" pitchFamily="34" charset="0"/>
                  <a:cs typeface="Arial" panose="020B0604020202020204" pitchFamily="34" charset="0"/>
                </a:rPr>
                <a:t>ng </a:t>
              </a:r>
              <a:r>
                <a:rPr lang="en-US" altLang="ko-KR" b="1" u="sng" err="1">
                  <a:solidFill>
                    <a:schemeClr val="tx1">
                      <a:lumMod val="75000"/>
                      <a:lumOff val="25000"/>
                    </a:schemeClr>
                  </a:solidFill>
                  <a:latin typeface="Arial" panose="020B0604020202020204" pitchFamily="34" charset="0"/>
                  <a:cs typeface="Arial" panose="020B0604020202020204" pitchFamily="34" charset="0"/>
                </a:rPr>
                <a:t>án</a:t>
              </a:r>
              <a:r>
                <a:rPr lang="en-US" altLang="ko-KR" b="1" u="sng">
                  <a:solidFill>
                    <a:schemeClr val="tx1">
                      <a:lumMod val="75000"/>
                      <a:lumOff val="25000"/>
                    </a:schemeClr>
                  </a:solidFill>
                  <a:latin typeface="Arial" panose="020B0604020202020204" pitchFamily="34" charset="0"/>
                  <a:cs typeface="Arial" panose="020B0604020202020204" pitchFamily="34" charset="0"/>
                </a:rPr>
                <a:t> 2</a:t>
              </a:r>
              <a:endParaRPr lang="ko-KR" altLang="en-US" b="1" u="sng"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A0F7A98F-4043-4960-A2B9-3498E452C99E}"/>
                </a:ext>
              </a:extLst>
            </p:cNvPr>
            <p:cNvSpPr txBox="1"/>
            <p:nvPr/>
          </p:nvSpPr>
          <p:spPr>
            <a:xfrm>
              <a:off x="302737" y="4779496"/>
              <a:ext cx="2973619" cy="1323439"/>
            </a:xfrm>
            <a:prstGeom prst="rect">
              <a:avLst/>
            </a:prstGeom>
            <a:noFill/>
          </p:spPr>
          <p:txBody>
            <a:bodyPr wrap="square" lIns="0" rtlCol="0">
              <a:spAutoFit/>
            </a:bodyPr>
            <a:lstStyle/>
            <a:p>
              <a:pPr algn="ctr"/>
              <a:r>
                <a:rPr lang="en-US" sz="1600" b="1">
                  <a:latin typeface="Arial" panose="020B0604020202020204" pitchFamily="34" charset="0"/>
                  <a:cs typeface="Arial" panose="020B0604020202020204" pitchFamily="34" charset="0"/>
                </a:rPr>
                <a:t>Điều chỉnh động c</a:t>
              </a:r>
              <a:r>
                <a:rPr lang="vi-VN" sz="1600" b="1">
                  <a:latin typeface="Arial" panose="020B0604020202020204" pitchFamily="34" charset="0"/>
                  <a:cs typeface="Arial" panose="020B0604020202020204" pitchFamily="34" charset="0"/>
                </a:rPr>
                <a:t>ơ</a:t>
              </a:r>
              <a:r>
                <a:rPr lang="en-US" sz="1600" b="1">
                  <a:latin typeface="Arial" panose="020B0604020202020204" pitchFamily="34" charset="0"/>
                  <a:cs typeface="Arial" panose="020B0604020202020204" pitchFamily="34" charset="0"/>
                </a:rPr>
                <a:t> theo góc đọc tr</a:t>
              </a:r>
              <a:r>
                <a:rPr lang="vi-VN" sz="1600" b="1">
                  <a:latin typeface="Arial" panose="020B0604020202020204" pitchFamily="34" charset="0"/>
                  <a:cs typeface="Arial" panose="020B0604020202020204" pitchFamily="34" charset="0"/>
                </a:rPr>
                <a:t>ư</a:t>
              </a:r>
              <a:r>
                <a:rPr lang="en-US" sz="1600" b="1">
                  <a:latin typeface="Arial" panose="020B0604020202020204" pitchFamily="34" charset="0"/>
                  <a:cs typeface="Arial" panose="020B0604020202020204" pitchFamily="34" charset="0"/>
                </a:rPr>
                <a:t>ớc từ cảm biến góc có sử dụng bộ điều chỉnh số PID đối với động c</a:t>
              </a:r>
              <a:r>
                <a:rPr lang="vi-VN" sz="1600" b="1">
                  <a:latin typeface="Arial" panose="020B0604020202020204" pitchFamily="34" charset="0"/>
                  <a:cs typeface="Arial" panose="020B0604020202020204" pitchFamily="34" charset="0"/>
                </a:rPr>
                <a:t>ơ</a:t>
              </a:r>
              <a:r>
                <a:rPr lang="en-US" sz="1600" b="1">
                  <a:latin typeface="Arial" panose="020B0604020202020204" pitchFamily="34" charset="0"/>
                  <a:cs typeface="Arial" panose="020B0604020202020204" pitchFamily="34" charset="0"/>
                </a:rPr>
                <a:t> b</a:t>
              </a:r>
              <a:r>
                <a:rPr lang="vi-VN" sz="1600" b="1">
                  <a:latin typeface="Arial" panose="020B0604020202020204" pitchFamily="34" charset="0"/>
                  <a:cs typeface="Arial" panose="020B0604020202020204" pitchFamily="34" charset="0"/>
                </a:rPr>
                <a:t>ước</a:t>
              </a:r>
              <a:endParaRPr lang="en-US" sz="1600" b="1" dirty="0">
                <a:latin typeface="Arial" panose="020B0604020202020204" pitchFamily="34" charset="0"/>
                <a:cs typeface="Arial" panose="020B0604020202020204" pitchFamily="34" charset="0"/>
              </a:endParaRPr>
            </a:p>
          </p:txBody>
        </p:sp>
      </p:grpSp>
      <p:sp>
        <p:nvSpPr>
          <p:cNvPr id="5" name="Rectangle 4"/>
          <p:cNvSpPr/>
          <p:nvPr/>
        </p:nvSpPr>
        <p:spPr>
          <a:xfrm>
            <a:off x="2389117" y="5543942"/>
            <a:ext cx="9394294" cy="1323439"/>
          </a:xfrm>
          <a:prstGeom prst="rect">
            <a:avLst/>
          </a:prstGeom>
        </p:spPr>
        <p:txBody>
          <a:bodyPr wrap="square">
            <a:spAutoFit/>
          </a:bodyPr>
          <a:lstStyle/>
          <a:p>
            <a:r>
              <a:rPr lang="en-US" sz="1600" b="1">
                <a:latin typeface="Arial" panose="020B0604020202020204" pitchFamily="34" charset="0"/>
                <a:cs typeface="Arial" panose="020B0604020202020204" pitchFamily="34" charset="0"/>
              </a:rPr>
              <a:t>Khó khăn:</a:t>
            </a:r>
          </a:p>
          <a:p>
            <a:pPr marL="285750" indent="-285750">
              <a:buFont typeface="Wingdings" panose="05000000000000000000" pitchFamily="2" charset="2"/>
              <a:buChar char="ü"/>
            </a:pPr>
            <a:r>
              <a:rPr lang="en-US" sz="1600">
                <a:latin typeface="Arial" panose="020B0604020202020204" pitchFamily="34" charset="0"/>
                <a:cs typeface="Arial" panose="020B0604020202020204" pitchFamily="34" charset="0"/>
              </a:rPr>
              <a:t>Việc xác định giá trị offset ban đầu của cảm biến góc rất khó khăn</a:t>
            </a:r>
          </a:p>
          <a:p>
            <a:pPr marL="285750" indent="-285750">
              <a:buFont typeface="Wingdings" panose="05000000000000000000" pitchFamily="2" charset="2"/>
              <a:buChar char="ü"/>
            </a:pPr>
            <a:r>
              <a:rPr lang="en-US" sz="1600">
                <a:latin typeface="Arial" panose="020B0604020202020204" pitchFamily="34" charset="0"/>
                <a:cs typeface="Arial" panose="020B0604020202020204" pitchFamily="34" charset="0"/>
              </a:rPr>
              <a:t>Động c</a:t>
            </a:r>
            <a:r>
              <a:rPr lang="vi-VN" sz="1600">
                <a:latin typeface="Arial" panose="020B0604020202020204" pitchFamily="34" charset="0"/>
                <a:cs typeface="Arial" panose="020B0604020202020204" pitchFamily="34" charset="0"/>
              </a:rPr>
              <a:t>ơ</a:t>
            </a:r>
            <a:r>
              <a:rPr lang="en-US" sz="1600">
                <a:latin typeface="Arial" panose="020B0604020202020204" pitchFamily="34" charset="0"/>
                <a:cs typeface="Arial" panose="020B0604020202020204" pitchFamily="34" charset="0"/>
              </a:rPr>
              <a:t> có tỉ số truyền bộ giảm tốc nhỏ =&gt; khó điều khiển</a:t>
            </a:r>
          </a:p>
          <a:p>
            <a:pPr marL="285750" indent="-285750">
              <a:buFont typeface="Wingdings" panose="05000000000000000000" pitchFamily="2" charset="2"/>
              <a:buChar char="ü"/>
            </a:pPr>
            <a:r>
              <a:rPr lang="en-US" sz="1600">
                <a:latin typeface="Arial" panose="020B0604020202020204" pitchFamily="34" charset="0"/>
                <a:cs typeface="Arial" panose="020B0604020202020204" pitchFamily="34" charset="0"/>
              </a:rPr>
              <a:t>Việc hiệu chỉnh bộ pid số th</a:t>
            </a:r>
            <a:r>
              <a:rPr lang="vi-VN" sz="1600">
                <a:latin typeface="Arial" panose="020B0604020202020204" pitchFamily="34" charset="0"/>
                <a:cs typeface="Arial" panose="020B0604020202020204" pitchFamily="34" charset="0"/>
              </a:rPr>
              <a:t>ư</a:t>
            </a:r>
            <a:r>
              <a:rPr lang="en-US" sz="1600">
                <a:latin typeface="Arial" panose="020B0604020202020204" pitchFamily="34" charset="0"/>
                <a:cs typeface="Arial" panose="020B0604020202020204" pitchFamily="34" charset="0"/>
              </a:rPr>
              <a:t>ờng chỉnh bằng kinh nghiệm</a:t>
            </a:r>
          </a:p>
          <a:p>
            <a:endParaRPr lang="en-US" sz="1600">
              <a:latin typeface="Arial" panose="020B0604020202020204" pitchFamily="34" charset="0"/>
              <a:cs typeface="Arial" panose="020B0604020202020204" pitchFamily="34" charset="0"/>
            </a:endParaRPr>
          </a:p>
        </p:txBody>
      </p:sp>
      <p:sp>
        <p:nvSpPr>
          <p:cNvPr id="32" name="Pentagon 31"/>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Rectangle 32"/>
          <p:cNvSpPr/>
          <p:nvPr/>
        </p:nvSpPr>
        <p:spPr>
          <a:xfrm>
            <a:off x="11612360" y="6488668"/>
            <a:ext cx="314510" cy="400110"/>
          </a:xfrm>
          <a:prstGeom prst="rect">
            <a:avLst/>
          </a:prstGeom>
        </p:spPr>
        <p:txBody>
          <a:bodyPr wrap="none">
            <a:spAutoFit/>
          </a:bodyPr>
          <a:lstStyle/>
          <a:p>
            <a:r>
              <a:rPr lang="en-US" sz="2000" b="1"/>
              <a:t>5</a:t>
            </a:r>
          </a:p>
        </p:txBody>
      </p:sp>
      <p:sp>
        <p:nvSpPr>
          <p:cNvPr id="4" name="Rounded Rectangle 3"/>
          <p:cNvSpPr/>
          <p:nvPr/>
        </p:nvSpPr>
        <p:spPr>
          <a:xfrm>
            <a:off x="6040775" y="1332227"/>
            <a:ext cx="5770084" cy="56039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4" name="Text Placeholder 1">
            <a:extLst>
              <a:ext uri="{FF2B5EF4-FFF2-40B4-BE49-F238E27FC236}">
                <a16:creationId xmlns:a16="http://schemas.microsoft.com/office/drawing/2014/main" id="{D735F7F3-C1B5-4B60-A00A-4EB618DDFB5A}"/>
              </a:ext>
            </a:extLst>
          </p:cNvPr>
          <p:cNvSpPr txBox="1">
            <a:spLocks/>
          </p:cNvSpPr>
          <p:nvPr/>
        </p:nvSpPr>
        <p:spPr>
          <a:xfrm>
            <a:off x="3139218" y="1268176"/>
            <a:ext cx="11573197" cy="72424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chemeClr val="bg1">
                    <a:lumMod val="95000"/>
                  </a:schemeClr>
                </a:solidFill>
                <a:latin typeface="Arial" panose="020B0604020202020204" pitchFamily="34" charset="0"/>
                <a:ea typeface="Cambria" panose="02040503050406030204" pitchFamily="18" charset="0"/>
              </a:rPr>
              <a:t>TÁC VỤ 1: ĐIỀU KHI</a:t>
            </a:r>
            <a:r>
              <a:rPr lang="vi-VN" sz="2000" b="1">
                <a:solidFill>
                  <a:schemeClr val="bg1">
                    <a:lumMod val="95000"/>
                  </a:schemeClr>
                </a:solidFill>
                <a:latin typeface="Arial" panose="020B0604020202020204" pitchFamily="34" charset="0"/>
                <a:ea typeface="Cambria" panose="02040503050406030204" pitchFamily="18" charset="0"/>
              </a:rPr>
              <a:t>ỂN</a:t>
            </a:r>
            <a:r>
              <a:rPr lang="en-US" sz="2000" b="1">
                <a:solidFill>
                  <a:schemeClr val="bg1">
                    <a:lumMod val="95000"/>
                  </a:schemeClr>
                </a:solidFill>
                <a:latin typeface="Arial" panose="020B0604020202020204" pitchFamily="34" charset="0"/>
                <a:ea typeface="Cambria" panose="02040503050406030204" pitchFamily="18" charset="0"/>
              </a:rPr>
              <a:t> ROBOT CHẠY TH</a:t>
            </a:r>
            <a:r>
              <a:rPr lang="vi-VN" sz="2000" b="1">
                <a:solidFill>
                  <a:schemeClr val="bg1">
                    <a:lumMod val="95000"/>
                  </a:schemeClr>
                </a:solidFill>
                <a:latin typeface="Arial" panose="020B0604020202020204" pitchFamily="34" charset="0"/>
                <a:ea typeface="Cambria" panose="02040503050406030204" pitchFamily="18" charset="0"/>
              </a:rPr>
              <a:t>ẲNG</a:t>
            </a:r>
            <a:endParaRPr lang="en-US" sz="2000" b="1" dirty="0">
              <a:solidFill>
                <a:schemeClr val="bg1">
                  <a:lumMod val="95000"/>
                </a:schemeClr>
              </a:solidFill>
              <a:latin typeface="Arial" panose="020B0604020202020204" pitchFamily="34" charset="0"/>
              <a:ea typeface="Cambria" panose="02040503050406030204" pitchFamily="18" charset="0"/>
            </a:endParaRPr>
          </a:p>
        </p:txBody>
      </p:sp>
      <p:sp>
        <p:nvSpPr>
          <p:cNvPr id="6" name="Text Placeholder 5"/>
          <p:cNvSpPr>
            <a:spLocks noGrp="1"/>
          </p:cNvSpPr>
          <p:nvPr>
            <p:ph type="body" sz="quarter" idx="10"/>
          </p:nvPr>
        </p:nvSpPr>
        <p:spPr>
          <a:xfrm>
            <a:off x="571263" y="262557"/>
            <a:ext cx="11573197" cy="724247"/>
          </a:xfrm>
        </p:spPr>
        <p:txBody>
          <a:bodyPr>
            <a:normAutofit/>
          </a:bodyPr>
          <a:lstStyle/>
          <a:p>
            <a:r>
              <a:rPr lang="en-US" sz="4000" b="1">
                <a:latin typeface="Arial" panose="020B0604020202020204" pitchFamily="34" charset="0"/>
              </a:rPr>
              <a:t>VẬN HÀNH RTOS</a:t>
            </a:r>
          </a:p>
        </p:txBody>
      </p:sp>
      <p:sp>
        <p:nvSpPr>
          <p:cNvPr id="35" name="TextBox 34">
            <a:extLst>
              <a:ext uri="{FF2B5EF4-FFF2-40B4-BE49-F238E27FC236}">
                <a16:creationId xmlns:a16="http://schemas.microsoft.com/office/drawing/2014/main" id="{A0A5D468-3419-4D84-A723-D5CA2B11C28F}"/>
              </a:ext>
            </a:extLst>
          </p:cNvPr>
          <p:cNvSpPr txBox="1"/>
          <p:nvPr/>
        </p:nvSpPr>
        <p:spPr>
          <a:xfrm>
            <a:off x="1278275" y="4023056"/>
            <a:ext cx="2738140" cy="1077218"/>
          </a:xfrm>
          <a:prstGeom prst="rect">
            <a:avLst/>
          </a:prstGeom>
          <a:noFill/>
        </p:spPr>
        <p:txBody>
          <a:bodyPr wrap="square" lIns="0" rtlCol="0">
            <a:spAutoFit/>
          </a:bodyPr>
          <a:lstStyle/>
          <a:p>
            <a:pPr algn="ctr"/>
            <a:r>
              <a:rPr lang="en-US" sz="1600" b="1" dirty="0" err="1">
                <a:latin typeface="Arial" panose="020B0604020202020204" pitchFamily="34" charset="0"/>
                <a:cs typeface="Arial" panose="020B0604020202020204" pitchFamily="34" charset="0"/>
              </a:rPr>
              <a:t>Đồng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bộ</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tốc</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độ</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động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cơ</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sử</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dụng</a:t>
            </a:r>
            <a:r>
              <a:rPr lang="en-US" sz="1600" b="1" dirty="0">
                <a:latin typeface="Arial" panose="020B0604020202020204" pitchFamily="34" charset="0"/>
                <a:cs typeface="Arial" panose="020B0604020202020204" pitchFamily="34" charset="0"/>
              </a:rPr>
              <a:t> encoder </a:t>
            </a:r>
            <a:r>
              <a:rPr lang="en-US" sz="1600" b="1" dirty="0" err="1">
                <a:latin typeface="Arial" panose="020B0604020202020204" pitchFamily="34" charset="0"/>
                <a:cs typeface="Arial" panose="020B0604020202020204" pitchFamily="34" charset="0"/>
              </a:rPr>
              <a:t>kết</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hợp</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thuật</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toán</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PID</a:t>
            </a:r>
            <a:r>
              <a:rPr lang="en-US" sz="1600" b="1" dirty="0">
                <a:latin typeface="Arial" panose="020B0604020202020204" pitchFamily="34" charset="0"/>
                <a:cs typeface="Arial" panose="020B0604020202020204" pitchFamily="34" charset="0"/>
              </a:rPr>
              <a:t> </a:t>
            </a:r>
          </a:p>
          <a:p>
            <a:pPr marL="285750" indent="-285750" algn="ctr">
              <a:buFont typeface="Arial" panose="020B0604020202020204" pitchFamily="34" charset="0"/>
              <a:buChar char="•"/>
            </a:pPr>
            <a:endParaRPr lang="en-US" sz="1600" b="1" dirty="0">
              <a:latin typeface="Arial" panose="020B0604020202020204" pitchFamily="34" charset="0"/>
              <a:cs typeface="Arial" panose="020B0604020202020204" pitchFamily="34" charset="0"/>
            </a:endParaRPr>
          </a:p>
        </p:txBody>
      </p:sp>
      <p:sp>
        <p:nvSpPr>
          <p:cNvPr id="2" name="Flowchart: Summing Junction 1"/>
          <p:cNvSpPr/>
          <p:nvPr/>
        </p:nvSpPr>
        <p:spPr>
          <a:xfrm>
            <a:off x="1092696" y="3101519"/>
            <a:ext cx="2759258" cy="2442424"/>
          </a:xfrm>
          <a:prstGeom prst="flowChartSummingJunction">
            <a:avLst/>
          </a:prstGeom>
          <a:noFill/>
          <a:ln w="28575">
            <a:solidFill>
              <a:schemeClr val="accent2"/>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Tree>
    <p:extLst>
      <p:ext uri="{BB962C8B-B14F-4D97-AF65-F5344CB8AC3E}">
        <p14:creationId xmlns:p14="http://schemas.microsoft.com/office/powerpoint/2010/main" val="83027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down)">
                                      <p:cBhvr>
                                        <p:cTn id="7" dur="500"/>
                                        <p:tgtEl>
                                          <p:spTgt spid="2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down)">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down)">
                                      <p:cBhvr>
                                        <p:cTn id="18" dur="500"/>
                                        <p:tgtEl>
                                          <p:spTgt spid="25"/>
                                        </p:tgtEl>
                                      </p:cBhvr>
                                    </p:animEffect>
                                  </p:childTnLst>
                                </p:cTn>
                              </p:par>
                              <p:par>
                                <p:cTn id="19" presetID="22" presetClass="entr" presetSubtype="4"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down)">
                                      <p:cBhvr>
                                        <p:cTn id="21" dur="500"/>
                                        <p:tgtEl>
                                          <p:spTgt spid="16"/>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down)">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22" presetClass="entr" presetSubtype="4"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down)">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circle(in)">
                                      <p:cBhvr>
                                        <p:cTn id="42" dur="20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circle(in)">
                                      <p:cBhvr>
                                        <p:cTn id="4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5" grpId="0"/>
      <p:bldP spid="35"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83809" y="4283756"/>
            <a:ext cx="10323969" cy="1631216"/>
          </a:xfrm>
          <a:prstGeom prst="rect">
            <a:avLst/>
          </a:prstGeom>
        </p:spPr>
        <p:txBody>
          <a:bodyPr wrap="square">
            <a:spAutoFit/>
          </a:bodyPr>
          <a:lstStyle/>
          <a:p>
            <a:endParaRPr lang="en-US" sz="2500">
              <a:latin typeface="Arial" panose="020B0604020202020204" pitchFamily="34" charset="0"/>
              <a:cs typeface="Arial" panose="020B0604020202020204" pitchFamily="34" charset="0"/>
            </a:endParaRPr>
          </a:p>
          <a:p>
            <a:pPr marL="342900" indent="-342900">
              <a:buFont typeface="Wingdings" panose="05000000000000000000" pitchFamily="2" charset="2"/>
              <a:buChar char="ü"/>
            </a:pPr>
            <a:r>
              <a:rPr lang="en-US" sz="2500" u="sng">
                <a:latin typeface="Arial" panose="020B0604020202020204" pitchFamily="34" charset="0"/>
                <a:cs typeface="Arial" panose="020B0604020202020204" pitchFamily="34" charset="0"/>
              </a:rPr>
              <a:t>Rẽ khi gặp vật cản:</a:t>
            </a:r>
          </a:p>
          <a:p>
            <a:r>
              <a:rPr lang="en-US" sz="2500">
                <a:latin typeface="Arial" panose="020B0604020202020204" pitchFamily="34" charset="0"/>
                <a:cs typeface="Arial" panose="020B0604020202020204" pitchFamily="34" charset="0"/>
              </a:rPr>
              <a:t>Sử dụng cảm biến SFR05</a:t>
            </a:r>
          </a:p>
          <a:p>
            <a:r>
              <a:rPr lang="en-US" sz="2500">
                <a:latin typeface="Arial" panose="020B0604020202020204" pitchFamily="34" charset="0"/>
                <a:cs typeface="Arial" panose="020B0604020202020204" pitchFamily="34" charset="0"/>
              </a:rPr>
              <a:t>Dựa vào sân thi đấu</a:t>
            </a:r>
          </a:p>
        </p:txBody>
      </p:sp>
      <p:sp>
        <p:nvSpPr>
          <p:cNvPr id="4" name="Rectangle 3"/>
          <p:cNvSpPr/>
          <p:nvPr/>
        </p:nvSpPr>
        <p:spPr>
          <a:xfrm>
            <a:off x="983809" y="1795820"/>
            <a:ext cx="5012911" cy="861774"/>
          </a:xfrm>
          <a:prstGeom prst="rect">
            <a:avLst/>
          </a:prstGeom>
        </p:spPr>
        <p:txBody>
          <a:bodyPr wrap="none">
            <a:spAutoFit/>
          </a:bodyPr>
          <a:lstStyle/>
          <a:p>
            <a:pPr marL="342900" indent="-342900">
              <a:buFont typeface="Wingdings" panose="05000000000000000000" pitchFamily="2" charset="2"/>
              <a:buChar char="ü"/>
            </a:pPr>
            <a:r>
              <a:rPr lang="en-US" sz="2500" u="sng">
                <a:latin typeface="Arial" panose="020B0604020202020204" pitchFamily="34" charset="0"/>
                <a:cs typeface="Arial" panose="020B0604020202020204" pitchFamily="34" charset="0"/>
              </a:rPr>
              <a:t>Đi th</a:t>
            </a:r>
            <a:r>
              <a:rPr lang="vi-VN" sz="2500" u="sng">
                <a:latin typeface="Arial" panose="020B0604020202020204" pitchFamily="34" charset="0"/>
                <a:cs typeface="Arial" panose="020B0604020202020204" pitchFamily="34" charset="0"/>
              </a:rPr>
              <a:t>ẳng</a:t>
            </a:r>
            <a:r>
              <a:rPr lang="en-US" sz="2500" u="sng">
                <a:latin typeface="Arial" panose="020B0604020202020204" pitchFamily="34" charset="0"/>
                <a:cs typeface="Arial" panose="020B0604020202020204" pitchFamily="34" charset="0"/>
              </a:rPr>
              <a:t>:</a:t>
            </a:r>
          </a:p>
          <a:p>
            <a:r>
              <a:rPr lang="en-US" sz="2500">
                <a:latin typeface="Arial" panose="020B0604020202020204" pitchFamily="34" charset="0"/>
                <a:cs typeface="Arial" panose="020B0604020202020204" pitchFamily="34" charset="0"/>
              </a:rPr>
              <a:t>S</a:t>
            </a:r>
            <a:r>
              <a:rPr lang="vi-VN" sz="2500">
                <a:latin typeface="Arial" panose="020B0604020202020204" pitchFamily="34" charset="0"/>
                <a:cs typeface="Arial" panose="020B0604020202020204" pitchFamily="34" charset="0"/>
              </a:rPr>
              <a:t>ử</a:t>
            </a:r>
            <a:r>
              <a:rPr lang="en-US" sz="2500">
                <a:latin typeface="Arial" panose="020B0604020202020204" pitchFamily="34" charset="0"/>
                <a:cs typeface="Arial" panose="020B0604020202020204" pitchFamily="34" charset="0"/>
              </a:rPr>
              <a:t> dụng c</a:t>
            </a:r>
            <a:r>
              <a:rPr lang="vi-VN" sz="2500">
                <a:latin typeface="Arial" panose="020B0604020202020204" pitchFamily="34" charset="0"/>
                <a:cs typeface="Arial" panose="020B0604020202020204" pitchFamily="34" charset="0"/>
              </a:rPr>
              <a:t>ảm</a:t>
            </a:r>
            <a:r>
              <a:rPr lang="en-US" sz="2500">
                <a:latin typeface="Arial" panose="020B0604020202020204" pitchFamily="34" charset="0"/>
                <a:cs typeface="Arial" panose="020B0604020202020204" pitchFamily="34" charset="0"/>
              </a:rPr>
              <a:t> biến góc MPU6050 </a:t>
            </a:r>
          </a:p>
        </p:txBody>
      </p:sp>
      <p:sp>
        <p:nvSpPr>
          <p:cNvPr id="5" name="Rectangle 4"/>
          <p:cNvSpPr/>
          <p:nvPr/>
        </p:nvSpPr>
        <p:spPr>
          <a:xfrm>
            <a:off x="983809" y="3219278"/>
            <a:ext cx="6096000" cy="861774"/>
          </a:xfrm>
          <a:prstGeom prst="rect">
            <a:avLst/>
          </a:prstGeom>
        </p:spPr>
        <p:txBody>
          <a:bodyPr>
            <a:spAutoFit/>
          </a:bodyPr>
          <a:lstStyle/>
          <a:p>
            <a:pPr marL="342900" indent="-342900">
              <a:buFont typeface="Wingdings" panose="05000000000000000000" pitchFamily="2" charset="2"/>
              <a:buChar char="ü"/>
            </a:pPr>
            <a:r>
              <a:rPr lang="en-US" sz="2500" u="sng">
                <a:latin typeface="Arial" panose="020B0604020202020204" pitchFamily="34" charset="0"/>
                <a:cs typeface="Arial" panose="020B0604020202020204" pitchFamily="34" charset="0"/>
              </a:rPr>
              <a:t>Đếm Zone :</a:t>
            </a:r>
          </a:p>
          <a:p>
            <a:r>
              <a:rPr lang="en-US" sz="2500">
                <a:latin typeface="Arial" panose="020B0604020202020204" pitchFamily="34" charset="0"/>
                <a:cs typeface="Arial" panose="020B0604020202020204" pitchFamily="34" charset="0"/>
              </a:rPr>
              <a:t>sử dụng cảm biến hồng ngoại TCRT5000</a:t>
            </a:r>
          </a:p>
        </p:txBody>
      </p:sp>
      <p:sp>
        <p:nvSpPr>
          <p:cNvPr id="6" name="Pentagon 5"/>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1612360" y="6488668"/>
            <a:ext cx="314510" cy="400110"/>
          </a:xfrm>
          <a:prstGeom prst="rect">
            <a:avLst/>
          </a:prstGeom>
        </p:spPr>
        <p:txBody>
          <a:bodyPr wrap="none">
            <a:spAutoFit/>
          </a:bodyPr>
          <a:lstStyle/>
          <a:p>
            <a:r>
              <a:rPr lang="en-US" sz="2000" b="1"/>
              <a:t>6</a:t>
            </a:r>
          </a:p>
        </p:txBody>
      </p:sp>
      <p:sp>
        <p:nvSpPr>
          <p:cNvPr id="8" name="Text Placeholder 5"/>
          <p:cNvSpPr txBox="1">
            <a:spLocks/>
          </p:cNvSpPr>
          <p:nvPr/>
        </p:nvSpPr>
        <p:spPr>
          <a:xfrm>
            <a:off x="571263" y="262557"/>
            <a:ext cx="11573197" cy="72424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b="1">
                <a:latin typeface="Arial" panose="020B0604020202020204" pitchFamily="34" charset="0"/>
              </a:rPr>
              <a:t>VẬN HÀNH RTOS</a:t>
            </a:r>
          </a:p>
        </p:txBody>
      </p:sp>
      <p:sp>
        <p:nvSpPr>
          <p:cNvPr id="9" name="Rounded Rectangle 8"/>
          <p:cNvSpPr/>
          <p:nvPr/>
        </p:nvSpPr>
        <p:spPr>
          <a:xfrm>
            <a:off x="6834909" y="1521132"/>
            <a:ext cx="5172364" cy="56039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Text Placeholder 1"/>
          <p:cNvSpPr txBox="1">
            <a:spLocks/>
          </p:cNvSpPr>
          <p:nvPr/>
        </p:nvSpPr>
        <p:spPr>
          <a:xfrm>
            <a:off x="3634492" y="1476719"/>
            <a:ext cx="11573197" cy="72424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chemeClr val="bg1">
                    <a:lumMod val="95000"/>
                  </a:schemeClr>
                </a:solidFill>
                <a:latin typeface="Arial" panose="020B0604020202020204" pitchFamily="34" charset="0"/>
              </a:rPr>
              <a:t>TÁC VỤ 2: VẬN HÀNH CÁC C</a:t>
            </a:r>
            <a:r>
              <a:rPr lang="vi-VN" sz="2000" b="1">
                <a:solidFill>
                  <a:schemeClr val="bg1">
                    <a:lumMod val="95000"/>
                  </a:schemeClr>
                </a:solidFill>
                <a:latin typeface="Arial" panose="020B0604020202020204" pitchFamily="34" charset="0"/>
              </a:rPr>
              <a:t>ẢM</a:t>
            </a:r>
            <a:r>
              <a:rPr lang="en-US" sz="2000" b="1">
                <a:solidFill>
                  <a:schemeClr val="bg1">
                    <a:lumMod val="95000"/>
                  </a:schemeClr>
                </a:solidFill>
                <a:latin typeface="Arial" panose="020B0604020202020204" pitchFamily="34" charset="0"/>
              </a:rPr>
              <a:t> BIẾN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211327">
            <a:off x="8064123" y="2708741"/>
            <a:ext cx="1420265" cy="1420265"/>
          </a:xfrm>
          <a:prstGeom prst="rect">
            <a:avLst/>
          </a:prstGeom>
        </p:spPr>
      </p:pic>
      <p:pic>
        <p:nvPicPr>
          <p:cNvPr id="12" name="Picture 11"/>
          <p:cNvPicPr>
            <a:picLocks noChangeAspect="1"/>
          </p:cNvPicPr>
          <p:nvPr/>
        </p:nvPicPr>
        <p:blipFill>
          <a:blip r:embed="rId4"/>
          <a:stretch>
            <a:fillRect/>
          </a:stretch>
        </p:blipFill>
        <p:spPr>
          <a:xfrm>
            <a:off x="10486572" y="2900078"/>
            <a:ext cx="911102" cy="1264242"/>
          </a:xfrm>
          <a:prstGeom prst="rect">
            <a:avLst/>
          </a:prstGeom>
        </p:spPr>
      </p:pic>
      <p:sp>
        <p:nvSpPr>
          <p:cNvPr id="13" name="Rounded Rectangle 12"/>
          <p:cNvSpPr/>
          <p:nvPr/>
        </p:nvSpPr>
        <p:spPr>
          <a:xfrm>
            <a:off x="10465039" y="5280771"/>
            <a:ext cx="954167" cy="60250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Zone 4</a:t>
            </a:r>
          </a:p>
        </p:txBody>
      </p:sp>
      <p:sp>
        <p:nvSpPr>
          <p:cNvPr id="14" name="Down Arrow 13"/>
          <p:cNvSpPr/>
          <p:nvPr/>
        </p:nvSpPr>
        <p:spPr>
          <a:xfrm>
            <a:off x="10734217" y="4241058"/>
            <a:ext cx="415812" cy="77381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Right Arrow 14"/>
          <p:cNvSpPr/>
          <p:nvPr/>
        </p:nvSpPr>
        <p:spPr>
          <a:xfrm>
            <a:off x="9568907" y="3223011"/>
            <a:ext cx="792715" cy="39172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Block Arc 37">
            <a:extLst>
              <a:ext uri="{FF2B5EF4-FFF2-40B4-BE49-F238E27FC236}">
                <a16:creationId xmlns:a16="http://schemas.microsoft.com/office/drawing/2014/main" id="{37022A7A-0EF7-4B81-95B8-7538DDC0E41A}"/>
              </a:ext>
            </a:extLst>
          </p:cNvPr>
          <p:cNvSpPr/>
          <p:nvPr/>
        </p:nvSpPr>
        <p:spPr>
          <a:xfrm>
            <a:off x="9390779" y="2287593"/>
            <a:ext cx="424640" cy="554170"/>
          </a:xfrm>
          <a:custGeom>
            <a:avLst/>
            <a:gdLst>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5961 w 1128574"/>
              <a:gd name="connsiteY9" fmla="*/ 1347236 h 1471472"/>
              <a:gd name="connsiteX10" fmla="*/ 292410 w 1128574"/>
              <a:gd name="connsiteY10" fmla="*/ 1329645 h 1471472"/>
              <a:gd name="connsiteX11" fmla="*/ 300331 w 1128574"/>
              <a:gd name="connsiteY11" fmla="*/ 1290412 h 1471472"/>
              <a:gd name="connsiteX12" fmla="*/ 657787 w 1128574"/>
              <a:gd name="connsiteY12" fmla="*/ 834864 h 1471472"/>
              <a:gd name="connsiteX13" fmla="*/ 656254 w 1128574"/>
              <a:gd name="connsiteY13" fmla="*/ 830430 h 1471472"/>
              <a:gd name="connsiteX14" fmla="*/ 838945 w 1128574"/>
              <a:gd name="connsiteY14" fmla="*/ 502307 h 1471472"/>
              <a:gd name="connsiteX15" fmla="*/ 533067 w 1128574"/>
              <a:gd name="connsiteY15" fmla="*/ 284409 h 1471472"/>
              <a:gd name="connsiteX16" fmla="*/ 282643 w 1128574"/>
              <a:gd name="connsiteY16" fmla="*/ 564282 h 1471472"/>
              <a:gd name="connsiteX17" fmla="*/ 279666 w 1128574"/>
              <a:gd name="connsiteY17" fmla="*/ 564282 h 1471472"/>
              <a:gd name="connsiteX18" fmla="*/ 280029 w 1128574"/>
              <a:gd name="connsiteY18" fmla="*/ 567621 h 1471472"/>
              <a:gd name="connsiteX19" fmla="*/ 140015 w 1128574"/>
              <a:gd name="connsiteY19" fmla="*/ 697359 h 1471472"/>
              <a:gd name="connsiteX20" fmla="*/ 0 w 1128574"/>
              <a:gd name="connsiteY20" fmla="*/ 567621 h 1471472"/>
              <a:gd name="connsiteX21" fmla="*/ 363 w 1128574"/>
              <a:gd name="connsiteY21" fmla="*/ 564281 h 1471472"/>
              <a:gd name="connsiteX22" fmla="*/ 1 w 1128574"/>
              <a:gd name="connsiteY22" fmla="*/ 564281 h 1471472"/>
              <a:gd name="connsiteX23" fmla="*/ 501773 w 1128574"/>
              <a:gd name="connsiteY23" fmla="*/ 3505 h 1471472"/>
              <a:gd name="connsiteX24" fmla="*/ 555039 w 1128574"/>
              <a:gd name="connsiteY24"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292410 w 1128574"/>
              <a:gd name="connsiteY9" fmla="*/ 1329645 h 1471472"/>
              <a:gd name="connsiteX10" fmla="*/ 300331 w 1128574"/>
              <a:gd name="connsiteY10" fmla="*/ 1290412 h 1471472"/>
              <a:gd name="connsiteX11" fmla="*/ 657787 w 1128574"/>
              <a:gd name="connsiteY11" fmla="*/ 834864 h 1471472"/>
              <a:gd name="connsiteX12" fmla="*/ 656254 w 1128574"/>
              <a:gd name="connsiteY12" fmla="*/ 830430 h 1471472"/>
              <a:gd name="connsiteX13" fmla="*/ 838945 w 1128574"/>
              <a:gd name="connsiteY13" fmla="*/ 502307 h 1471472"/>
              <a:gd name="connsiteX14" fmla="*/ 533067 w 1128574"/>
              <a:gd name="connsiteY14" fmla="*/ 284409 h 1471472"/>
              <a:gd name="connsiteX15" fmla="*/ 282643 w 1128574"/>
              <a:gd name="connsiteY15" fmla="*/ 564282 h 1471472"/>
              <a:gd name="connsiteX16" fmla="*/ 279666 w 1128574"/>
              <a:gd name="connsiteY16" fmla="*/ 564282 h 1471472"/>
              <a:gd name="connsiteX17" fmla="*/ 280029 w 1128574"/>
              <a:gd name="connsiteY17" fmla="*/ 567621 h 1471472"/>
              <a:gd name="connsiteX18" fmla="*/ 140015 w 1128574"/>
              <a:gd name="connsiteY18" fmla="*/ 697359 h 1471472"/>
              <a:gd name="connsiteX19" fmla="*/ 0 w 1128574"/>
              <a:gd name="connsiteY19" fmla="*/ 567621 h 1471472"/>
              <a:gd name="connsiteX20" fmla="*/ 363 w 1128574"/>
              <a:gd name="connsiteY20" fmla="*/ 564281 h 1471472"/>
              <a:gd name="connsiteX21" fmla="*/ 1 w 1128574"/>
              <a:gd name="connsiteY21" fmla="*/ 564281 h 1471472"/>
              <a:gd name="connsiteX22" fmla="*/ 501773 w 1128574"/>
              <a:gd name="connsiteY22" fmla="*/ 3505 h 1471472"/>
              <a:gd name="connsiteX23" fmla="*/ 555039 w 1128574"/>
              <a:gd name="connsiteY23"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294969 w 1128574"/>
              <a:gd name="connsiteY8" fmla="*/ 1360143 h 1471472"/>
              <a:gd name="connsiteX9" fmla="*/ 300331 w 1128574"/>
              <a:gd name="connsiteY9" fmla="*/ 1290412 h 1471472"/>
              <a:gd name="connsiteX10" fmla="*/ 657787 w 1128574"/>
              <a:gd name="connsiteY10" fmla="*/ 834864 h 1471472"/>
              <a:gd name="connsiteX11" fmla="*/ 656254 w 1128574"/>
              <a:gd name="connsiteY11" fmla="*/ 830430 h 1471472"/>
              <a:gd name="connsiteX12" fmla="*/ 838945 w 1128574"/>
              <a:gd name="connsiteY12" fmla="*/ 502307 h 1471472"/>
              <a:gd name="connsiteX13" fmla="*/ 533067 w 1128574"/>
              <a:gd name="connsiteY13" fmla="*/ 284409 h 1471472"/>
              <a:gd name="connsiteX14" fmla="*/ 282643 w 1128574"/>
              <a:gd name="connsiteY14" fmla="*/ 564282 h 1471472"/>
              <a:gd name="connsiteX15" fmla="*/ 279666 w 1128574"/>
              <a:gd name="connsiteY15" fmla="*/ 564282 h 1471472"/>
              <a:gd name="connsiteX16" fmla="*/ 280029 w 1128574"/>
              <a:gd name="connsiteY16" fmla="*/ 567621 h 1471472"/>
              <a:gd name="connsiteX17" fmla="*/ 140015 w 1128574"/>
              <a:gd name="connsiteY17" fmla="*/ 697359 h 1471472"/>
              <a:gd name="connsiteX18" fmla="*/ 0 w 1128574"/>
              <a:gd name="connsiteY18" fmla="*/ 567621 h 1471472"/>
              <a:gd name="connsiteX19" fmla="*/ 363 w 1128574"/>
              <a:gd name="connsiteY19" fmla="*/ 564281 h 1471472"/>
              <a:gd name="connsiteX20" fmla="*/ 1 w 1128574"/>
              <a:gd name="connsiteY20" fmla="*/ 564281 h 1471472"/>
              <a:gd name="connsiteX21" fmla="*/ 501773 w 1128574"/>
              <a:gd name="connsiteY21" fmla="*/ 3505 h 1471472"/>
              <a:gd name="connsiteX22" fmla="*/ 555039 w 1128574"/>
              <a:gd name="connsiteY22"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772726 w 1128574"/>
              <a:gd name="connsiteY3" fmla="*/ 1088985 h 1471472"/>
              <a:gd name="connsiteX4" fmla="*/ 574598 w 1128574"/>
              <a:gd name="connsiteY4" fmla="*/ 1360143 h 1471472"/>
              <a:gd name="connsiteX5" fmla="*/ 569907 w 1128574"/>
              <a:gd name="connsiteY5" fmla="*/ 1360143 h 1471472"/>
              <a:gd name="connsiteX6" fmla="*/ 434237 w 1128574"/>
              <a:gd name="connsiteY6" fmla="*/ 1471472 h 1471472"/>
              <a:gd name="connsiteX7" fmla="*/ 298567 w 1128574"/>
              <a:gd name="connsiteY7" fmla="*/ 1360143 h 1471472"/>
              <a:gd name="connsiteX8" fmla="*/ 300331 w 1128574"/>
              <a:gd name="connsiteY8" fmla="*/ 1290412 h 1471472"/>
              <a:gd name="connsiteX9" fmla="*/ 657787 w 1128574"/>
              <a:gd name="connsiteY9" fmla="*/ 834864 h 1471472"/>
              <a:gd name="connsiteX10" fmla="*/ 656254 w 1128574"/>
              <a:gd name="connsiteY10" fmla="*/ 830430 h 1471472"/>
              <a:gd name="connsiteX11" fmla="*/ 838945 w 1128574"/>
              <a:gd name="connsiteY11" fmla="*/ 502307 h 1471472"/>
              <a:gd name="connsiteX12" fmla="*/ 533067 w 1128574"/>
              <a:gd name="connsiteY12" fmla="*/ 284409 h 1471472"/>
              <a:gd name="connsiteX13" fmla="*/ 282643 w 1128574"/>
              <a:gd name="connsiteY13" fmla="*/ 564282 h 1471472"/>
              <a:gd name="connsiteX14" fmla="*/ 279666 w 1128574"/>
              <a:gd name="connsiteY14" fmla="*/ 564282 h 1471472"/>
              <a:gd name="connsiteX15" fmla="*/ 280029 w 1128574"/>
              <a:gd name="connsiteY15" fmla="*/ 567621 h 1471472"/>
              <a:gd name="connsiteX16" fmla="*/ 140015 w 1128574"/>
              <a:gd name="connsiteY16" fmla="*/ 697359 h 1471472"/>
              <a:gd name="connsiteX17" fmla="*/ 0 w 1128574"/>
              <a:gd name="connsiteY17" fmla="*/ 567621 h 1471472"/>
              <a:gd name="connsiteX18" fmla="*/ 363 w 1128574"/>
              <a:gd name="connsiteY18" fmla="*/ 564281 h 1471472"/>
              <a:gd name="connsiteX19" fmla="*/ 1 w 1128574"/>
              <a:gd name="connsiteY19" fmla="*/ 564281 h 1471472"/>
              <a:gd name="connsiteX20" fmla="*/ 501773 w 1128574"/>
              <a:gd name="connsiteY20" fmla="*/ 3505 h 1471472"/>
              <a:gd name="connsiteX21" fmla="*/ 555039 w 1128574"/>
              <a:gd name="connsiteY21"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472"/>
              <a:gd name="connsiteX1" fmla="*/ 1114657 w 1128574"/>
              <a:gd name="connsiteY1" fmla="*/ 440104 h 1471472"/>
              <a:gd name="connsiteX2" fmla="*/ 772429 w 1128574"/>
              <a:gd name="connsiteY2" fmla="*/ 1088053 h 1471472"/>
              <a:gd name="connsiteX3" fmla="*/ 574598 w 1128574"/>
              <a:gd name="connsiteY3" fmla="*/ 1360143 h 1471472"/>
              <a:gd name="connsiteX4" fmla="*/ 569907 w 1128574"/>
              <a:gd name="connsiteY4" fmla="*/ 1360143 h 1471472"/>
              <a:gd name="connsiteX5" fmla="*/ 434237 w 1128574"/>
              <a:gd name="connsiteY5" fmla="*/ 1471472 h 1471472"/>
              <a:gd name="connsiteX6" fmla="*/ 298567 w 1128574"/>
              <a:gd name="connsiteY6" fmla="*/ 1360143 h 1471472"/>
              <a:gd name="connsiteX7" fmla="*/ 300331 w 1128574"/>
              <a:gd name="connsiteY7" fmla="*/ 1290412 h 1471472"/>
              <a:gd name="connsiteX8" fmla="*/ 657787 w 1128574"/>
              <a:gd name="connsiteY8" fmla="*/ 834864 h 1471472"/>
              <a:gd name="connsiteX9" fmla="*/ 656254 w 1128574"/>
              <a:gd name="connsiteY9" fmla="*/ 830430 h 1471472"/>
              <a:gd name="connsiteX10" fmla="*/ 838945 w 1128574"/>
              <a:gd name="connsiteY10" fmla="*/ 502307 h 1471472"/>
              <a:gd name="connsiteX11" fmla="*/ 533067 w 1128574"/>
              <a:gd name="connsiteY11" fmla="*/ 284409 h 1471472"/>
              <a:gd name="connsiteX12" fmla="*/ 282643 w 1128574"/>
              <a:gd name="connsiteY12" fmla="*/ 564282 h 1471472"/>
              <a:gd name="connsiteX13" fmla="*/ 279666 w 1128574"/>
              <a:gd name="connsiteY13" fmla="*/ 564282 h 1471472"/>
              <a:gd name="connsiteX14" fmla="*/ 280029 w 1128574"/>
              <a:gd name="connsiteY14" fmla="*/ 567621 h 1471472"/>
              <a:gd name="connsiteX15" fmla="*/ 140015 w 1128574"/>
              <a:gd name="connsiteY15" fmla="*/ 697359 h 1471472"/>
              <a:gd name="connsiteX16" fmla="*/ 0 w 1128574"/>
              <a:gd name="connsiteY16" fmla="*/ 567621 h 1471472"/>
              <a:gd name="connsiteX17" fmla="*/ 363 w 1128574"/>
              <a:gd name="connsiteY17" fmla="*/ 564281 h 1471472"/>
              <a:gd name="connsiteX18" fmla="*/ 1 w 1128574"/>
              <a:gd name="connsiteY18" fmla="*/ 564281 h 1471472"/>
              <a:gd name="connsiteX19" fmla="*/ 501773 w 1128574"/>
              <a:gd name="connsiteY19" fmla="*/ 3505 h 1471472"/>
              <a:gd name="connsiteX20" fmla="*/ 555039 w 1128574"/>
              <a:gd name="connsiteY20" fmla="*/ 83 h 1471472"/>
              <a:gd name="connsiteX0" fmla="*/ 555039 w 1128574"/>
              <a:gd name="connsiteY0" fmla="*/ 83 h 1471551"/>
              <a:gd name="connsiteX1" fmla="*/ 1114657 w 1128574"/>
              <a:gd name="connsiteY1" fmla="*/ 440104 h 1471551"/>
              <a:gd name="connsiteX2" fmla="*/ 772429 w 1128574"/>
              <a:gd name="connsiteY2" fmla="*/ 1088053 h 1471551"/>
              <a:gd name="connsiteX3" fmla="*/ 574598 w 1128574"/>
              <a:gd name="connsiteY3" fmla="*/ 1360143 h 1471551"/>
              <a:gd name="connsiteX4" fmla="*/ 567462 w 1128574"/>
              <a:gd name="connsiteY4" fmla="*/ 1372368 h 1471551"/>
              <a:gd name="connsiteX5" fmla="*/ 434237 w 1128574"/>
              <a:gd name="connsiteY5" fmla="*/ 1471472 h 1471551"/>
              <a:gd name="connsiteX6" fmla="*/ 298567 w 1128574"/>
              <a:gd name="connsiteY6" fmla="*/ 1360143 h 1471551"/>
              <a:gd name="connsiteX7" fmla="*/ 300331 w 1128574"/>
              <a:gd name="connsiteY7" fmla="*/ 1290412 h 1471551"/>
              <a:gd name="connsiteX8" fmla="*/ 657787 w 1128574"/>
              <a:gd name="connsiteY8" fmla="*/ 834864 h 1471551"/>
              <a:gd name="connsiteX9" fmla="*/ 656254 w 1128574"/>
              <a:gd name="connsiteY9" fmla="*/ 830430 h 1471551"/>
              <a:gd name="connsiteX10" fmla="*/ 838945 w 1128574"/>
              <a:gd name="connsiteY10" fmla="*/ 502307 h 1471551"/>
              <a:gd name="connsiteX11" fmla="*/ 533067 w 1128574"/>
              <a:gd name="connsiteY11" fmla="*/ 284409 h 1471551"/>
              <a:gd name="connsiteX12" fmla="*/ 282643 w 1128574"/>
              <a:gd name="connsiteY12" fmla="*/ 564282 h 1471551"/>
              <a:gd name="connsiteX13" fmla="*/ 279666 w 1128574"/>
              <a:gd name="connsiteY13" fmla="*/ 564282 h 1471551"/>
              <a:gd name="connsiteX14" fmla="*/ 280029 w 1128574"/>
              <a:gd name="connsiteY14" fmla="*/ 567621 h 1471551"/>
              <a:gd name="connsiteX15" fmla="*/ 140015 w 1128574"/>
              <a:gd name="connsiteY15" fmla="*/ 697359 h 1471551"/>
              <a:gd name="connsiteX16" fmla="*/ 0 w 1128574"/>
              <a:gd name="connsiteY16" fmla="*/ 567621 h 1471551"/>
              <a:gd name="connsiteX17" fmla="*/ 363 w 1128574"/>
              <a:gd name="connsiteY17" fmla="*/ 564281 h 1471551"/>
              <a:gd name="connsiteX18" fmla="*/ 1 w 1128574"/>
              <a:gd name="connsiteY18" fmla="*/ 564281 h 1471551"/>
              <a:gd name="connsiteX19" fmla="*/ 501773 w 1128574"/>
              <a:gd name="connsiteY19" fmla="*/ 3505 h 1471551"/>
              <a:gd name="connsiteX20" fmla="*/ 555039 w 1128574"/>
              <a:gd name="connsiteY20" fmla="*/ 83 h 1471551"/>
              <a:gd name="connsiteX0" fmla="*/ 555039 w 1128574"/>
              <a:gd name="connsiteY0" fmla="*/ 83 h 1471551"/>
              <a:gd name="connsiteX1" fmla="*/ 1114657 w 1128574"/>
              <a:gd name="connsiteY1" fmla="*/ 440104 h 1471551"/>
              <a:gd name="connsiteX2" fmla="*/ 772429 w 1128574"/>
              <a:gd name="connsiteY2" fmla="*/ 1088053 h 1471551"/>
              <a:gd name="connsiteX3" fmla="*/ 567462 w 1128574"/>
              <a:gd name="connsiteY3" fmla="*/ 1372368 h 1471551"/>
              <a:gd name="connsiteX4" fmla="*/ 434237 w 1128574"/>
              <a:gd name="connsiteY4" fmla="*/ 1471472 h 1471551"/>
              <a:gd name="connsiteX5" fmla="*/ 298567 w 1128574"/>
              <a:gd name="connsiteY5" fmla="*/ 1360143 h 1471551"/>
              <a:gd name="connsiteX6" fmla="*/ 300331 w 1128574"/>
              <a:gd name="connsiteY6" fmla="*/ 1290412 h 1471551"/>
              <a:gd name="connsiteX7" fmla="*/ 657787 w 1128574"/>
              <a:gd name="connsiteY7" fmla="*/ 834864 h 1471551"/>
              <a:gd name="connsiteX8" fmla="*/ 656254 w 1128574"/>
              <a:gd name="connsiteY8" fmla="*/ 830430 h 1471551"/>
              <a:gd name="connsiteX9" fmla="*/ 838945 w 1128574"/>
              <a:gd name="connsiteY9" fmla="*/ 502307 h 1471551"/>
              <a:gd name="connsiteX10" fmla="*/ 533067 w 1128574"/>
              <a:gd name="connsiteY10" fmla="*/ 284409 h 1471551"/>
              <a:gd name="connsiteX11" fmla="*/ 282643 w 1128574"/>
              <a:gd name="connsiteY11" fmla="*/ 564282 h 1471551"/>
              <a:gd name="connsiteX12" fmla="*/ 279666 w 1128574"/>
              <a:gd name="connsiteY12" fmla="*/ 564282 h 1471551"/>
              <a:gd name="connsiteX13" fmla="*/ 280029 w 1128574"/>
              <a:gd name="connsiteY13" fmla="*/ 567621 h 1471551"/>
              <a:gd name="connsiteX14" fmla="*/ 140015 w 1128574"/>
              <a:gd name="connsiteY14" fmla="*/ 697359 h 1471551"/>
              <a:gd name="connsiteX15" fmla="*/ 0 w 1128574"/>
              <a:gd name="connsiteY15" fmla="*/ 567621 h 1471551"/>
              <a:gd name="connsiteX16" fmla="*/ 363 w 1128574"/>
              <a:gd name="connsiteY16" fmla="*/ 564281 h 1471551"/>
              <a:gd name="connsiteX17" fmla="*/ 1 w 1128574"/>
              <a:gd name="connsiteY17" fmla="*/ 564281 h 1471551"/>
              <a:gd name="connsiteX18" fmla="*/ 501773 w 1128574"/>
              <a:gd name="connsiteY18" fmla="*/ 3505 h 1471551"/>
              <a:gd name="connsiteX19" fmla="*/ 555039 w 1128574"/>
              <a:gd name="connsiteY19" fmla="*/ 83 h 1471551"/>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56"/>
              <a:gd name="connsiteX1" fmla="*/ 1114657 w 1128574"/>
              <a:gd name="connsiteY1" fmla="*/ 440104 h 1471556"/>
              <a:gd name="connsiteX2" fmla="*/ 772429 w 1128574"/>
              <a:gd name="connsiteY2" fmla="*/ 1088053 h 1471556"/>
              <a:gd name="connsiteX3" fmla="*/ 567462 w 1128574"/>
              <a:gd name="connsiteY3" fmla="*/ 1372368 h 1471556"/>
              <a:gd name="connsiteX4" fmla="*/ 434237 w 1128574"/>
              <a:gd name="connsiteY4" fmla="*/ 1471472 h 1471556"/>
              <a:gd name="connsiteX5" fmla="*/ 298567 w 1128574"/>
              <a:gd name="connsiteY5" fmla="*/ 1360143 h 1471556"/>
              <a:gd name="connsiteX6" fmla="*/ 300331 w 1128574"/>
              <a:gd name="connsiteY6" fmla="*/ 1290412 h 1471556"/>
              <a:gd name="connsiteX7" fmla="*/ 657787 w 1128574"/>
              <a:gd name="connsiteY7" fmla="*/ 834864 h 1471556"/>
              <a:gd name="connsiteX8" fmla="*/ 656254 w 1128574"/>
              <a:gd name="connsiteY8" fmla="*/ 830430 h 1471556"/>
              <a:gd name="connsiteX9" fmla="*/ 838945 w 1128574"/>
              <a:gd name="connsiteY9" fmla="*/ 502307 h 1471556"/>
              <a:gd name="connsiteX10" fmla="*/ 533067 w 1128574"/>
              <a:gd name="connsiteY10" fmla="*/ 284409 h 1471556"/>
              <a:gd name="connsiteX11" fmla="*/ 282643 w 1128574"/>
              <a:gd name="connsiteY11" fmla="*/ 564282 h 1471556"/>
              <a:gd name="connsiteX12" fmla="*/ 279666 w 1128574"/>
              <a:gd name="connsiteY12" fmla="*/ 564282 h 1471556"/>
              <a:gd name="connsiteX13" fmla="*/ 280029 w 1128574"/>
              <a:gd name="connsiteY13" fmla="*/ 567621 h 1471556"/>
              <a:gd name="connsiteX14" fmla="*/ 140015 w 1128574"/>
              <a:gd name="connsiteY14" fmla="*/ 697359 h 1471556"/>
              <a:gd name="connsiteX15" fmla="*/ 0 w 1128574"/>
              <a:gd name="connsiteY15" fmla="*/ 567621 h 1471556"/>
              <a:gd name="connsiteX16" fmla="*/ 363 w 1128574"/>
              <a:gd name="connsiteY16" fmla="*/ 564281 h 1471556"/>
              <a:gd name="connsiteX17" fmla="*/ 1 w 1128574"/>
              <a:gd name="connsiteY17" fmla="*/ 564281 h 1471556"/>
              <a:gd name="connsiteX18" fmla="*/ 501773 w 1128574"/>
              <a:gd name="connsiteY18" fmla="*/ 3505 h 1471556"/>
              <a:gd name="connsiteX19" fmla="*/ 555039 w 1128574"/>
              <a:gd name="connsiteY19" fmla="*/ 83 h 147155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7787 w 1128574"/>
              <a:gd name="connsiteY7" fmla="*/ 834864 h 1471576"/>
              <a:gd name="connsiteX8" fmla="*/ 656254 w 1128574"/>
              <a:gd name="connsiteY8" fmla="*/ 830430 h 1471576"/>
              <a:gd name="connsiteX9" fmla="*/ 838945 w 1128574"/>
              <a:gd name="connsiteY9" fmla="*/ 502307 h 1471576"/>
              <a:gd name="connsiteX10" fmla="*/ 533067 w 1128574"/>
              <a:gd name="connsiteY10" fmla="*/ 284409 h 1471576"/>
              <a:gd name="connsiteX11" fmla="*/ 282643 w 1128574"/>
              <a:gd name="connsiteY11" fmla="*/ 564282 h 1471576"/>
              <a:gd name="connsiteX12" fmla="*/ 279666 w 1128574"/>
              <a:gd name="connsiteY12" fmla="*/ 564282 h 1471576"/>
              <a:gd name="connsiteX13" fmla="*/ 280029 w 1128574"/>
              <a:gd name="connsiteY13" fmla="*/ 567621 h 1471576"/>
              <a:gd name="connsiteX14" fmla="*/ 140015 w 1128574"/>
              <a:gd name="connsiteY14" fmla="*/ 697359 h 1471576"/>
              <a:gd name="connsiteX15" fmla="*/ 0 w 1128574"/>
              <a:gd name="connsiteY15" fmla="*/ 567621 h 1471576"/>
              <a:gd name="connsiteX16" fmla="*/ 363 w 1128574"/>
              <a:gd name="connsiteY16" fmla="*/ 564281 h 1471576"/>
              <a:gd name="connsiteX17" fmla="*/ 1 w 1128574"/>
              <a:gd name="connsiteY17" fmla="*/ 564281 h 1471576"/>
              <a:gd name="connsiteX18" fmla="*/ 501773 w 1128574"/>
              <a:gd name="connsiteY18" fmla="*/ 3505 h 1471576"/>
              <a:gd name="connsiteX19" fmla="*/ 555039 w 1128574"/>
              <a:gd name="connsiteY19"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430"/>
              <a:gd name="connsiteY0" fmla="*/ 83 h 1471576"/>
              <a:gd name="connsiteX1" fmla="*/ 1114657 w 1128430"/>
              <a:gd name="connsiteY1" fmla="*/ 440104 h 1471576"/>
              <a:gd name="connsiteX2" fmla="*/ 772429 w 1128430"/>
              <a:gd name="connsiteY2" fmla="*/ 1088053 h 1471576"/>
              <a:gd name="connsiteX3" fmla="*/ 567462 w 1128430"/>
              <a:gd name="connsiteY3" fmla="*/ 1372368 h 1471576"/>
              <a:gd name="connsiteX4" fmla="*/ 434237 w 1128430"/>
              <a:gd name="connsiteY4" fmla="*/ 1471472 h 1471576"/>
              <a:gd name="connsiteX5" fmla="*/ 298567 w 1128430"/>
              <a:gd name="connsiteY5" fmla="*/ 1360143 h 1471576"/>
              <a:gd name="connsiteX6" fmla="*/ 300331 w 1128430"/>
              <a:gd name="connsiteY6" fmla="*/ 1290412 h 1471576"/>
              <a:gd name="connsiteX7" fmla="*/ 656254 w 1128430"/>
              <a:gd name="connsiteY7" fmla="*/ 830430 h 1471576"/>
              <a:gd name="connsiteX8" fmla="*/ 838945 w 1128430"/>
              <a:gd name="connsiteY8" fmla="*/ 502307 h 1471576"/>
              <a:gd name="connsiteX9" fmla="*/ 533067 w 1128430"/>
              <a:gd name="connsiteY9" fmla="*/ 284409 h 1471576"/>
              <a:gd name="connsiteX10" fmla="*/ 282643 w 1128430"/>
              <a:gd name="connsiteY10" fmla="*/ 564282 h 1471576"/>
              <a:gd name="connsiteX11" fmla="*/ 279666 w 1128430"/>
              <a:gd name="connsiteY11" fmla="*/ 564282 h 1471576"/>
              <a:gd name="connsiteX12" fmla="*/ 280029 w 1128430"/>
              <a:gd name="connsiteY12" fmla="*/ 567621 h 1471576"/>
              <a:gd name="connsiteX13" fmla="*/ 140015 w 1128430"/>
              <a:gd name="connsiteY13" fmla="*/ 697359 h 1471576"/>
              <a:gd name="connsiteX14" fmla="*/ 0 w 1128430"/>
              <a:gd name="connsiteY14" fmla="*/ 567621 h 1471576"/>
              <a:gd name="connsiteX15" fmla="*/ 363 w 1128430"/>
              <a:gd name="connsiteY15" fmla="*/ 564281 h 1471576"/>
              <a:gd name="connsiteX16" fmla="*/ 1 w 1128430"/>
              <a:gd name="connsiteY16" fmla="*/ 564281 h 1471576"/>
              <a:gd name="connsiteX17" fmla="*/ 501773 w 1128430"/>
              <a:gd name="connsiteY17" fmla="*/ 3505 h 1471576"/>
              <a:gd name="connsiteX18" fmla="*/ 555039 w 1128430"/>
              <a:gd name="connsiteY18" fmla="*/ 83 h 1471576"/>
              <a:gd name="connsiteX0" fmla="*/ 555039 w 1128574"/>
              <a:gd name="connsiteY0" fmla="*/ 83 h 1471576"/>
              <a:gd name="connsiteX1" fmla="*/ 1114657 w 1128574"/>
              <a:gd name="connsiteY1" fmla="*/ 440104 h 1471576"/>
              <a:gd name="connsiteX2" fmla="*/ 772429 w 1128574"/>
              <a:gd name="connsiteY2" fmla="*/ 1088053 h 1471576"/>
              <a:gd name="connsiteX3" fmla="*/ 567462 w 1128574"/>
              <a:gd name="connsiteY3" fmla="*/ 1372368 h 1471576"/>
              <a:gd name="connsiteX4" fmla="*/ 434237 w 1128574"/>
              <a:gd name="connsiteY4" fmla="*/ 1471472 h 1471576"/>
              <a:gd name="connsiteX5" fmla="*/ 298567 w 1128574"/>
              <a:gd name="connsiteY5" fmla="*/ 1360143 h 1471576"/>
              <a:gd name="connsiteX6" fmla="*/ 300331 w 1128574"/>
              <a:gd name="connsiteY6" fmla="*/ 1290412 h 1471576"/>
              <a:gd name="connsiteX7" fmla="*/ 656254 w 1128574"/>
              <a:gd name="connsiteY7" fmla="*/ 830430 h 1471576"/>
              <a:gd name="connsiteX8" fmla="*/ 838945 w 1128574"/>
              <a:gd name="connsiteY8" fmla="*/ 502307 h 1471576"/>
              <a:gd name="connsiteX9" fmla="*/ 533067 w 1128574"/>
              <a:gd name="connsiteY9" fmla="*/ 284409 h 1471576"/>
              <a:gd name="connsiteX10" fmla="*/ 282643 w 1128574"/>
              <a:gd name="connsiteY10" fmla="*/ 564282 h 1471576"/>
              <a:gd name="connsiteX11" fmla="*/ 279666 w 1128574"/>
              <a:gd name="connsiteY11" fmla="*/ 564282 h 1471576"/>
              <a:gd name="connsiteX12" fmla="*/ 280029 w 1128574"/>
              <a:gd name="connsiteY12" fmla="*/ 567621 h 1471576"/>
              <a:gd name="connsiteX13" fmla="*/ 140015 w 1128574"/>
              <a:gd name="connsiteY13" fmla="*/ 697359 h 1471576"/>
              <a:gd name="connsiteX14" fmla="*/ 0 w 1128574"/>
              <a:gd name="connsiteY14" fmla="*/ 567621 h 1471576"/>
              <a:gd name="connsiteX15" fmla="*/ 363 w 1128574"/>
              <a:gd name="connsiteY15" fmla="*/ 564281 h 1471576"/>
              <a:gd name="connsiteX16" fmla="*/ 1 w 1128574"/>
              <a:gd name="connsiteY16" fmla="*/ 564281 h 1471576"/>
              <a:gd name="connsiteX17" fmla="*/ 501773 w 1128574"/>
              <a:gd name="connsiteY17" fmla="*/ 3505 h 1471576"/>
              <a:gd name="connsiteX18" fmla="*/ 555039 w 1128574"/>
              <a:gd name="connsiteY18" fmla="*/ 83 h 1471576"/>
              <a:gd name="connsiteX0" fmla="*/ 555039 w 1127615"/>
              <a:gd name="connsiteY0" fmla="*/ 83 h 1471576"/>
              <a:gd name="connsiteX1" fmla="*/ 1114657 w 1127615"/>
              <a:gd name="connsiteY1" fmla="*/ 440104 h 1471576"/>
              <a:gd name="connsiteX2" fmla="*/ 772429 w 1127615"/>
              <a:gd name="connsiteY2" fmla="*/ 1088053 h 1471576"/>
              <a:gd name="connsiteX3" fmla="*/ 567462 w 1127615"/>
              <a:gd name="connsiteY3" fmla="*/ 1372368 h 1471576"/>
              <a:gd name="connsiteX4" fmla="*/ 434237 w 1127615"/>
              <a:gd name="connsiteY4" fmla="*/ 1471472 h 1471576"/>
              <a:gd name="connsiteX5" fmla="*/ 298567 w 1127615"/>
              <a:gd name="connsiteY5" fmla="*/ 1360143 h 1471576"/>
              <a:gd name="connsiteX6" fmla="*/ 300331 w 1127615"/>
              <a:gd name="connsiteY6" fmla="*/ 1290412 h 1471576"/>
              <a:gd name="connsiteX7" fmla="*/ 656254 w 1127615"/>
              <a:gd name="connsiteY7" fmla="*/ 830430 h 1471576"/>
              <a:gd name="connsiteX8" fmla="*/ 838945 w 1127615"/>
              <a:gd name="connsiteY8" fmla="*/ 502307 h 1471576"/>
              <a:gd name="connsiteX9" fmla="*/ 533067 w 1127615"/>
              <a:gd name="connsiteY9" fmla="*/ 284409 h 1471576"/>
              <a:gd name="connsiteX10" fmla="*/ 282643 w 1127615"/>
              <a:gd name="connsiteY10" fmla="*/ 564282 h 1471576"/>
              <a:gd name="connsiteX11" fmla="*/ 279666 w 1127615"/>
              <a:gd name="connsiteY11" fmla="*/ 564282 h 1471576"/>
              <a:gd name="connsiteX12" fmla="*/ 280029 w 1127615"/>
              <a:gd name="connsiteY12" fmla="*/ 567621 h 1471576"/>
              <a:gd name="connsiteX13" fmla="*/ 140015 w 1127615"/>
              <a:gd name="connsiteY13" fmla="*/ 697359 h 1471576"/>
              <a:gd name="connsiteX14" fmla="*/ 0 w 1127615"/>
              <a:gd name="connsiteY14" fmla="*/ 567621 h 1471576"/>
              <a:gd name="connsiteX15" fmla="*/ 363 w 1127615"/>
              <a:gd name="connsiteY15" fmla="*/ 564281 h 1471576"/>
              <a:gd name="connsiteX16" fmla="*/ 1 w 1127615"/>
              <a:gd name="connsiteY16" fmla="*/ 564281 h 1471576"/>
              <a:gd name="connsiteX17" fmla="*/ 501773 w 1127615"/>
              <a:gd name="connsiteY17" fmla="*/ 3505 h 1471576"/>
              <a:gd name="connsiteX18" fmla="*/ 555039 w 1127615"/>
              <a:gd name="connsiteY18" fmla="*/ 83 h 147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27615" h="1471576">
                <a:moveTo>
                  <a:pt x="555039" y="83"/>
                </a:moveTo>
                <a:cubicBezTo>
                  <a:pt x="819662" y="-4458"/>
                  <a:pt x="1055349" y="177228"/>
                  <a:pt x="1114657" y="440104"/>
                </a:cubicBezTo>
                <a:cubicBezTo>
                  <a:pt x="1176026" y="712121"/>
                  <a:pt x="1012387" y="928036"/>
                  <a:pt x="772429" y="1088053"/>
                </a:cubicBezTo>
                <a:cubicBezTo>
                  <a:pt x="669004" y="1165193"/>
                  <a:pt x="628716" y="1262011"/>
                  <a:pt x="567462" y="1372368"/>
                </a:cubicBezTo>
                <a:cubicBezTo>
                  <a:pt x="530657" y="1446051"/>
                  <a:pt x="479053" y="1473509"/>
                  <a:pt x="434237" y="1471472"/>
                </a:cubicBezTo>
                <a:cubicBezTo>
                  <a:pt x="389421" y="1469435"/>
                  <a:pt x="310014" y="1424120"/>
                  <a:pt x="298567" y="1360143"/>
                </a:cubicBezTo>
                <a:lnTo>
                  <a:pt x="300331" y="1290412"/>
                </a:lnTo>
                <a:cubicBezTo>
                  <a:pt x="335496" y="1172787"/>
                  <a:pt x="473578" y="1003344"/>
                  <a:pt x="656254" y="830430"/>
                </a:cubicBezTo>
                <a:cubicBezTo>
                  <a:pt x="746023" y="699079"/>
                  <a:pt x="870517" y="642249"/>
                  <a:pt x="838945" y="502307"/>
                </a:cubicBezTo>
                <a:cubicBezTo>
                  <a:pt x="807373" y="362364"/>
                  <a:pt x="675644" y="268526"/>
                  <a:pt x="533067" y="284409"/>
                </a:cubicBezTo>
                <a:cubicBezTo>
                  <a:pt x="390490" y="300293"/>
                  <a:pt x="282643" y="420822"/>
                  <a:pt x="282643" y="564282"/>
                </a:cubicBezTo>
                <a:lnTo>
                  <a:pt x="279666" y="564282"/>
                </a:lnTo>
                <a:cubicBezTo>
                  <a:pt x="280014" y="565385"/>
                  <a:pt x="280029" y="566502"/>
                  <a:pt x="280029" y="567621"/>
                </a:cubicBezTo>
                <a:cubicBezTo>
                  <a:pt x="280029" y="639273"/>
                  <a:pt x="217342" y="697359"/>
                  <a:pt x="140015" y="697359"/>
                </a:cubicBezTo>
                <a:cubicBezTo>
                  <a:pt x="62687" y="697359"/>
                  <a:pt x="0" y="639273"/>
                  <a:pt x="0" y="567621"/>
                </a:cubicBezTo>
                <a:lnTo>
                  <a:pt x="363" y="564281"/>
                </a:lnTo>
                <a:lnTo>
                  <a:pt x="1" y="564281"/>
                </a:lnTo>
                <a:cubicBezTo>
                  <a:pt x="1" y="276833"/>
                  <a:pt x="216092" y="35331"/>
                  <a:pt x="501773" y="3505"/>
                </a:cubicBezTo>
                <a:cubicBezTo>
                  <a:pt x="519628" y="1516"/>
                  <a:pt x="537398" y="386"/>
                  <a:pt x="555039" y="8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solidFill>
                <a:schemeClr val="tx1"/>
              </a:solidFill>
            </a:endParaRPr>
          </a:p>
        </p:txBody>
      </p:sp>
      <p:sp>
        <p:nvSpPr>
          <p:cNvPr id="2" name="Oval 1"/>
          <p:cNvSpPr/>
          <p:nvPr/>
        </p:nvSpPr>
        <p:spPr>
          <a:xfrm>
            <a:off x="9421090" y="2894711"/>
            <a:ext cx="138881" cy="1194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478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circle(in)">
                                      <p:cBhvr>
                                        <p:cTn id="18" dur="1250"/>
                                        <p:tgtEl>
                                          <p:spTgt spid="16"/>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circle(in)">
                                      <p:cBhvr>
                                        <p:cTn id="21" dur="1250"/>
                                        <p:tgtEl>
                                          <p:spTgt spid="9"/>
                                        </p:tgtEl>
                                      </p:cBhvr>
                                    </p:animEffect>
                                  </p:childTnLst>
                                </p:cTn>
                              </p:par>
                              <p:par>
                                <p:cTn id="22" presetID="6" presetClass="entr" presetSubtype="16"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circle(in)">
                                      <p:cBhvr>
                                        <p:cTn id="24" dur="1250"/>
                                        <p:tgtEl>
                                          <p:spTgt spid="11"/>
                                        </p:tgtEl>
                                      </p:cBhvr>
                                    </p:animEffect>
                                  </p:childTnLst>
                                </p:cTn>
                              </p:par>
                              <p:par>
                                <p:cTn id="25" presetID="6" presetClass="entr" presetSubtype="16"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circle(in)">
                                      <p:cBhvr>
                                        <p:cTn id="27" dur="1250"/>
                                        <p:tgtEl>
                                          <p:spTgt spid="12"/>
                                        </p:tgtEl>
                                      </p:cBhvr>
                                    </p:animEffect>
                                  </p:childTnLst>
                                </p:cTn>
                              </p:par>
                              <p:par>
                                <p:cTn id="28" presetID="6" presetClass="entr" presetSubtype="16"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circle(in)">
                                      <p:cBhvr>
                                        <p:cTn id="30" dur="1250"/>
                                        <p:tgtEl>
                                          <p:spTgt spid="13"/>
                                        </p:tgtEl>
                                      </p:cBhvr>
                                    </p:animEffect>
                                  </p:childTnLst>
                                </p:cTn>
                              </p:par>
                              <p:par>
                                <p:cTn id="31" presetID="6" presetClass="entr" presetSubtype="16"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ircle(in)">
                                      <p:cBhvr>
                                        <p:cTn id="33" dur="1250"/>
                                        <p:tgtEl>
                                          <p:spTgt spid="14"/>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circle(in)">
                                      <p:cBhvr>
                                        <p:cTn id="36" dur="1250"/>
                                        <p:tgtEl>
                                          <p:spTgt spid="15"/>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circle(in)">
                                      <p:cBhvr>
                                        <p:cTn id="39" dur="1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animBg="1"/>
      <p:bldP spid="13" grpId="0" animBg="1"/>
      <p:bldP spid="14" grpId="0" animBg="1"/>
      <p:bldP spid="15" grpId="0" animBg="1"/>
      <p:bldP spid="16"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5557" y="2380734"/>
            <a:ext cx="6914104" cy="369332"/>
          </a:xfrm>
          <a:prstGeom prst="rect">
            <a:avLst/>
          </a:prstGeom>
        </p:spPr>
        <p:txBody>
          <a:bodyPr wrap="square">
            <a:spAutoFit/>
          </a:bodyPr>
          <a:lstStyle/>
          <a:p>
            <a:r>
              <a:rPr lang="en-US" b="1">
                <a:latin typeface="Arial" panose="020B0604020202020204" pitchFamily="34" charset="0"/>
                <a:cs typeface="Arial" panose="020B0604020202020204" pitchFamily="34" charset="0"/>
              </a:rPr>
              <a:t>PH</a:t>
            </a:r>
            <a:r>
              <a:rPr lang="vi-VN" b="1">
                <a:latin typeface="Arial" panose="020B0604020202020204" pitchFamily="34" charset="0"/>
                <a:cs typeface="Arial" panose="020B0604020202020204" pitchFamily="34" charset="0"/>
              </a:rPr>
              <a:t>Ư</a:t>
            </a:r>
            <a:r>
              <a:rPr lang="en-US" b="1">
                <a:latin typeface="Arial" panose="020B0604020202020204" pitchFamily="34" charset="0"/>
                <a:cs typeface="Arial" panose="020B0604020202020204" pitchFamily="34" charset="0"/>
              </a:rPr>
              <a:t>ƠNG PHÁP : Module wifi ESP8266 + Arduino + app Blynk</a:t>
            </a:r>
            <a:endParaRPr lang="en-US" b="1" dirty="0">
              <a:latin typeface="Arial" panose="020B0604020202020204" pitchFamily="34" charset="0"/>
              <a:cs typeface="Arial" panose="020B0604020202020204" pitchFamily="34" charset="0"/>
            </a:endParaRPr>
          </a:p>
        </p:txBody>
      </p:sp>
      <p:pic>
        <p:nvPicPr>
          <p:cNvPr id="4" name="Picture 4" descr="ESP8266 Wifi Node MCU | Điện Tử DA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651" t="18338" r="10048" b="18357"/>
          <a:stretch/>
        </p:blipFill>
        <p:spPr bwMode="auto">
          <a:xfrm>
            <a:off x="564838" y="4660004"/>
            <a:ext cx="1441439" cy="11223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lynk là gì? | Mechasolution Việt Nam - mechasolution.vn">
            <a:extLst>
              <a:ext uri="{FF2B5EF4-FFF2-40B4-BE49-F238E27FC236}">
                <a16:creationId xmlns:a16="http://schemas.microsoft.com/office/drawing/2014/main" id="{284A48D8-1ECE-4359-9239-F496215D063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6927" y="4764544"/>
            <a:ext cx="1600550" cy="1600550"/>
          </a:xfrm>
          <a:prstGeom prst="rect">
            <a:avLst/>
          </a:prstGeom>
          <a:noFill/>
          <a:extLst>
            <a:ext uri="{909E8E84-426E-40DD-AFC4-6F175D3DCCD1}">
              <a14:hiddenFill xmlns:a14="http://schemas.microsoft.com/office/drawing/2010/main">
                <a:solidFill>
                  <a:srgbClr val="FFFFFF"/>
                </a:solidFill>
              </a14:hiddenFill>
            </a:ext>
          </a:extLst>
        </p:spPr>
      </p:pic>
      <p:sp>
        <p:nvSpPr>
          <p:cNvPr id="6" name="Pentagon 5"/>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p:cNvSpPr/>
          <p:nvPr/>
        </p:nvSpPr>
        <p:spPr>
          <a:xfrm>
            <a:off x="11612360" y="6488668"/>
            <a:ext cx="314510" cy="400110"/>
          </a:xfrm>
          <a:prstGeom prst="rect">
            <a:avLst/>
          </a:prstGeom>
        </p:spPr>
        <p:txBody>
          <a:bodyPr wrap="none">
            <a:spAutoFit/>
          </a:bodyPr>
          <a:lstStyle/>
          <a:p>
            <a:r>
              <a:rPr lang="en-US" sz="2000" b="1"/>
              <a:t>7</a:t>
            </a:r>
          </a:p>
        </p:txBody>
      </p:sp>
      <p:sp>
        <p:nvSpPr>
          <p:cNvPr id="8" name="Right Arrow 7"/>
          <p:cNvSpPr/>
          <p:nvPr/>
        </p:nvSpPr>
        <p:spPr>
          <a:xfrm>
            <a:off x="707459" y="2445998"/>
            <a:ext cx="461727" cy="27160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 Placeholder 5"/>
          <p:cNvSpPr txBox="1">
            <a:spLocks/>
          </p:cNvSpPr>
          <p:nvPr/>
        </p:nvSpPr>
        <p:spPr>
          <a:xfrm>
            <a:off x="618803" y="218017"/>
            <a:ext cx="11573197" cy="72424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b="1">
                <a:latin typeface="Arial" panose="020B0604020202020204" pitchFamily="34" charset="0"/>
              </a:rPr>
              <a:t>VẬN HÀNH RTOS</a:t>
            </a:r>
          </a:p>
        </p:txBody>
      </p:sp>
      <p:sp>
        <p:nvSpPr>
          <p:cNvPr id="10" name="Rounded Rectangle 9"/>
          <p:cNvSpPr/>
          <p:nvPr/>
        </p:nvSpPr>
        <p:spPr>
          <a:xfrm>
            <a:off x="376858" y="1391678"/>
            <a:ext cx="5634182" cy="56039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Text Placeholder 1"/>
          <p:cNvSpPr txBox="1">
            <a:spLocks/>
          </p:cNvSpPr>
          <p:nvPr/>
        </p:nvSpPr>
        <p:spPr>
          <a:xfrm>
            <a:off x="-2592650" y="1324438"/>
            <a:ext cx="11573197" cy="72424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bg1"/>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solidFill>
                  <a:schemeClr val="bg1">
                    <a:lumMod val="95000"/>
                  </a:schemeClr>
                </a:solidFill>
                <a:latin typeface="Arial" panose="020B0604020202020204" pitchFamily="34" charset="0"/>
              </a:rPr>
              <a:t>TÁC VỤ 3: GIAO TIẾP VÀ TRUYỀN THÔNG</a:t>
            </a:r>
          </a:p>
        </p:txBody>
      </p:sp>
      <p:grpSp>
        <p:nvGrpSpPr>
          <p:cNvPr id="14" name="그룹 36">
            <a:extLst>
              <a:ext uri="{FF2B5EF4-FFF2-40B4-BE49-F238E27FC236}">
                <a16:creationId xmlns:a16="http://schemas.microsoft.com/office/drawing/2014/main" id="{44B870AB-9F85-478C-A2A6-5D1CA50511CF}"/>
              </a:ext>
            </a:extLst>
          </p:cNvPr>
          <p:cNvGrpSpPr/>
          <p:nvPr/>
        </p:nvGrpSpPr>
        <p:grpSpPr>
          <a:xfrm>
            <a:off x="5260152" y="5646944"/>
            <a:ext cx="3096041" cy="1044476"/>
            <a:chOff x="6319854" y="4022016"/>
            <a:chExt cx="3956473" cy="2066287"/>
          </a:xfrm>
        </p:grpSpPr>
        <p:grpSp>
          <p:nvGrpSpPr>
            <p:cNvPr id="15" name="그룹 33">
              <a:extLst>
                <a:ext uri="{FF2B5EF4-FFF2-40B4-BE49-F238E27FC236}">
                  <a16:creationId xmlns:a16="http://schemas.microsoft.com/office/drawing/2014/main" id="{70DC5EE8-8567-4A52-923F-DFD1E1EEA613}"/>
                </a:ext>
              </a:extLst>
            </p:cNvPr>
            <p:cNvGrpSpPr/>
            <p:nvPr/>
          </p:nvGrpSpPr>
          <p:grpSpPr>
            <a:xfrm>
              <a:off x="9196326" y="5008303"/>
              <a:ext cx="1080001" cy="1080000"/>
              <a:chOff x="9196326" y="5008303"/>
              <a:chExt cx="1080001" cy="1080000"/>
            </a:xfrm>
          </p:grpSpPr>
          <p:sp>
            <p:nvSpPr>
              <p:cNvPr id="24" name="Rectangle 23"/>
              <p:cNvSpPr/>
              <p:nvPr/>
            </p:nvSpPr>
            <p:spPr>
              <a:xfrm rot="10800000">
                <a:off x="10156012" y="5043828"/>
                <a:ext cx="120315" cy="540376"/>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p>
            </p:txBody>
          </p:sp>
          <p:sp>
            <p:nvSpPr>
              <p:cNvPr id="25" name="Block Arc 24"/>
              <p:cNvSpPr/>
              <p:nvPr/>
            </p:nvSpPr>
            <p:spPr>
              <a:xfrm rot="10800000">
                <a:off x="9196327" y="5008303"/>
                <a:ext cx="1080000" cy="1080000"/>
              </a:xfrm>
              <a:prstGeom prst="blockArc">
                <a:avLst>
                  <a:gd name="adj1" fmla="val 10795309"/>
                  <a:gd name="adj2" fmla="val 21580245"/>
                  <a:gd name="adj3" fmla="val 1105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solidFill>
                    <a:schemeClr val="tx1"/>
                  </a:solidFill>
                </a:endParaRPr>
              </a:p>
            </p:txBody>
          </p:sp>
          <p:sp>
            <p:nvSpPr>
              <p:cNvPr id="26" name="Rectangle 32">
                <a:extLst>
                  <a:ext uri="{FF2B5EF4-FFF2-40B4-BE49-F238E27FC236}">
                    <a16:creationId xmlns:a16="http://schemas.microsoft.com/office/drawing/2014/main" id="{434669E9-690B-4A7B-B228-2E184AA1A600}"/>
                  </a:ext>
                </a:extLst>
              </p:cNvPr>
              <p:cNvSpPr/>
              <p:nvPr/>
            </p:nvSpPr>
            <p:spPr>
              <a:xfrm rot="10800000">
                <a:off x="9196326" y="5043827"/>
                <a:ext cx="120315" cy="509967"/>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p>
            </p:txBody>
          </p:sp>
        </p:grpSp>
        <p:grpSp>
          <p:nvGrpSpPr>
            <p:cNvPr id="16" name="그룹 90">
              <a:extLst>
                <a:ext uri="{FF2B5EF4-FFF2-40B4-BE49-F238E27FC236}">
                  <a16:creationId xmlns:a16="http://schemas.microsoft.com/office/drawing/2014/main" id="{3E72EAA1-FD99-49DD-8088-45A5619F9388}"/>
                </a:ext>
              </a:extLst>
            </p:cNvPr>
            <p:cNvGrpSpPr/>
            <p:nvPr/>
          </p:nvGrpSpPr>
          <p:grpSpPr>
            <a:xfrm rot="10800000">
              <a:off x="8236185" y="4022016"/>
              <a:ext cx="1080001" cy="1080000"/>
              <a:chOff x="9196326" y="5008303"/>
              <a:chExt cx="1080001" cy="1080000"/>
            </a:xfrm>
          </p:grpSpPr>
          <p:sp>
            <p:nvSpPr>
              <p:cNvPr id="21" name="Rectangle 32">
                <a:extLst>
                  <a:ext uri="{FF2B5EF4-FFF2-40B4-BE49-F238E27FC236}">
                    <a16:creationId xmlns:a16="http://schemas.microsoft.com/office/drawing/2014/main" id="{A73B6987-87EA-44AB-BF9A-B4EF2E5B1BAA}"/>
                  </a:ext>
                </a:extLst>
              </p:cNvPr>
              <p:cNvSpPr/>
              <p:nvPr/>
            </p:nvSpPr>
            <p:spPr>
              <a:xfrm rot="10800000">
                <a:off x="10156012" y="5043828"/>
                <a:ext cx="120315" cy="540376"/>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dirty="0"/>
              </a:p>
            </p:txBody>
          </p:sp>
          <p:sp>
            <p:nvSpPr>
              <p:cNvPr id="22" name="Block Arc 83">
                <a:extLst>
                  <a:ext uri="{FF2B5EF4-FFF2-40B4-BE49-F238E27FC236}">
                    <a16:creationId xmlns:a16="http://schemas.microsoft.com/office/drawing/2014/main" id="{6412D5E9-2513-4FD7-A039-319AF322BCF4}"/>
                  </a:ext>
                </a:extLst>
              </p:cNvPr>
              <p:cNvSpPr/>
              <p:nvPr/>
            </p:nvSpPr>
            <p:spPr>
              <a:xfrm rot="10800000">
                <a:off x="9196327" y="5008303"/>
                <a:ext cx="1080000" cy="1080000"/>
              </a:xfrm>
              <a:prstGeom prst="blockArc">
                <a:avLst>
                  <a:gd name="adj1" fmla="val 10795309"/>
                  <a:gd name="adj2" fmla="val 21580245"/>
                  <a:gd name="adj3" fmla="val 1105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solidFill>
                    <a:schemeClr val="tx1"/>
                  </a:solidFill>
                </a:endParaRPr>
              </a:p>
            </p:txBody>
          </p:sp>
          <p:sp>
            <p:nvSpPr>
              <p:cNvPr id="23" name="Rectangle 32">
                <a:extLst>
                  <a:ext uri="{FF2B5EF4-FFF2-40B4-BE49-F238E27FC236}">
                    <a16:creationId xmlns:a16="http://schemas.microsoft.com/office/drawing/2014/main" id="{2B00FC3B-D8B4-4330-BB1E-368D4E26FA1E}"/>
                  </a:ext>
                </a:extLst>
              </p:cNvPr>
              <p:cNvSpPr/>
              <p:nvPr/>
            </p:nvSpPr>
            <p:spPr>
              <a:xfrm rot="10800000">
                <a:off x="9196326" y="5043827"/>
                <a:ext cx="120315" cy="509967"/>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p>
            </p:txBody>
          </p:sp>
        </p:grpSp>
        <p:sp>
          <p:nvSpPr>
            <p:cNvPr id="17" name="Block Arc 83">
              <a:extLst>
                <a:ext uri="{FF2B5EF4-FFF2-40B4-BE49-F238E27FC236}">
                  <a16:creationId xmlns:a16="http://schemas.microsoft.com/office/drawing/2014/main" id="{85B3F073-4CC6-410A-ACAF-4625E776B383}"/>
                </a:ext>
              </a:extLst>
            </p:cNvPr>
            <p:cNvSpPr/>
            <p:nvPr/>
          </p:nvSpPr>
          <p:spPr>
            <a:xfrm rot="5400000">
              <a:off x="7276738" y="4503827"/>
              <a:ext cx="1080000" cy="1080000"/>
            </a:xfrm>
            <a:prstGeom prst="blockArc">
              <a:avLst>
                <a:gd name="adj1" fmla="val 16247493"/>
                <a:gd name="adj2" fmla="val 21580245"/>
                <a:gd name="adj3" fmla="val 1105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solidFill>
                  <a:schemeClr val="tx1"/>
                </a:solidFill>
              </a:endParaRPr>
            </a:p>
          </p:txBody>
        </p:sp>
        <p:sp>
          <p:nvSpPr>
            <p:cNvPr id="18" name="Rectangle 32">
              <a:extLst>
                <a:ext uri="{FF2B5EF4-FFF2-40B4-BE49-F238E27FC236}">
                  <a16:creationId xmlns:a16="http://schemas.microsoft.com/office/drawing/2014/main" id="{62147C4B-F3C2-47A8-AFE6-48EDE20D2A12}"/>
                </a:ext>
              </a:extLst>
            </p:cNvPr>
            <p:cNvSpPr/>
            <p:nvPr/>
          </p:nvSpPr>
          <p:spPr>
            <a:xfrm rot="16200000">
              <a:off x="7270818" y="5028315"/>
              <a:ext cx="120315" cy="990707"/>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dirty="0"/>
            </a:p>
          </p:txBody>
        </p:sp>
        <p:sp>
          <p:nvSpPr>
            <p:cNvPr id="19" name="Block Arc 83">
              <a:extLst>
                <a:ext uri="{FF2B5EF4-FFF2-40B4-BE49-F238E27FC236}">
                  <a16:creationId xmlns:a16="http://schemas.microsoft.com/office/drawing/2014/main" id="{4A5D3332-C1CB-4D28-AD8D-F8B037EBD4A3}"/>
                </a:ext>
              </a:extLst>
            </p:cNvPr>
            <p:cNvSpPr/>
            <p:nvPr/>
          </p:nvSpPr>
          <p:spPr>
            <a:xfrm rot="16200000" flipH="1">
              <a:off x="6319854" y="4503827"/>
              <a:ext cx="1080000" cy="1080000"/>
            </a:xfrm>
            <a:prstGeom prst="blockArc">
              <a:avLst>
                <a:gd name="adj1" fmla="val 16247493"/>
                <a:gd name="adj2" fmla="val 21580245"/>
                <a:gd name="adj3" fmla="val 1105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solidFill>
                  <a:schemeClr val="tx1"/>
                </a:solidFill>
              </a:endParaRPr>
            </a:p>
          </p:txBody>
        </p:sp>
        <p:sp>
          <p:nvSpPr>
            <p:cNvPr id="20" name="Rectangle 32">
              <a:extLst>
                <a:ext uri="{FF2B5EF4-FFF2-40B4-BE49-F238E27FC236}">
                  <a16:creationId xmlns:a16="http://schemas.microsoft.com/office/drawing/2014/main" id="{385486CF-14F8-4CE2-9AC5-AFFF4F565B39}"/>
                </a:ext>
              </a:extLst>
            </p:cNvPr>
            <p:cNvSpPr/>
            <p:nvPr/>
          </p:nvSpPr>
          <p:spPr>
            <a:xfrm>
              <a:off x="6319854" y="4877064"/>
              <a:ext cx="120315" cy="187815"/>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dirty="0"/>
            </a:p>
          </p:txBody>
        </p:sp>
      </p:grpSp>
      <p:grpSp>
        <p:nvGrpSpPr>
          <p:cNvPr id="27" name="그룹 101">
            <a:extLst>
              <a:ext uri="{FF2B5EF4-FFF2-40B4-BE49-F238E27FC236}">
                <a16:creationId xmlns:a16="http://schemas.microsoft.com/office/drawing/2014/main" id="{FBEBE434-ABB6-4231-A08F-442C66A0F1E7}"/>
              </a:ext>
            </a:extLst>
          </p:cNvPr>
          <p:cNvGrpSpPr/>
          <p:nvPr/>
        </p:nvGrpSpPr>
        <p:grpSpPr>
          <a:xfrm flipH="1">
            <a:off x="1485262" y="5707691"/>
            <a:ext cx="3282551" cy="957152"/>
            <a:chOff x="6319854" y="4022016"/>
            <a:chExt cx="3956473" cy="2066287"/>
          </a:xfrm>
        </p:grpSpPr>
        <p:grpSp>
          <p:nvGrpSpPr>
            <p:cNvPr id="28" name="그룹 102">
              <a:extLst>
                <a:ext uri="{FF2B5EF4-FFF2-40B4-BE49-F238E27FC236}">
                  <a16:creationId xmlns:a16="http://schemas.microsoft.com/office/drawing/2014/main" id="{90087DC3-2F44-4C3C-B7CA-9D94D2FFE7BD}"/>
                </a:ext>
              </a:extLst>
            </p:cNvPr>
            <p:cNvGrpSpPr/>
            <p:nvPr/>
          </p:nvGrpSpPr>
          <p:grpSpPr>
            <a:xfrm>
              <a:off x="9196326" y="4360204"/>
              <a:ext cx="1080001" cy="1728099"/>
              <a:chOff x="9196326" y="4360204"/>
              <a:chExt cx="1080001" cy="1728099"/>
            </a:xfrm>
          </p:grpSpPr>
          <p:sp>
            <p:nvSpPr>
              <p:cNvPr id="37" name="Rectangle 32">
                <a:extLst>
                  <a:ext uri="{FF2B5EF4-FFF2-40B4-BE49-F238E27FC236}">
                    <a16:creationId xmlns:a16="http://schemas.microsoft.com/office/drawing/2014/main" id="{78C624C8-A2A2-4330-928B-D03DAA3A1883}"/>
                  </a:ext>
                </a:extLst>
              </p:cNvPr>
              <p:cNvSpPr/>
              <p:nvPr/>
            </p:nvSpPr>
            <p:spPr>
              <a:xfrm rot="10800000">
                <a:off x="10156012" y="4360204"/>
                <a:ext cx="120315" cy="1224000"/>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p>
            </p:txBody>
          </p:sp>
          <p:sp>
            <p:nvSpPr>
              <p:cNvPr id="38" name="Block Arc 83">
                <a:extLst>
                  <a:ext uri="{FF2B5EF4-FFF2-40B4-BE49-F238E27FC236}">
                    <a16:creationId xmlns:a16="http://schemas.microsoft.com/office/drawing/2014/main" id="{75FADE6B-6CDB-4D5B-A61D-B33F52233506}"/>
                  </a:ext>
                </a:extLst>
              </p:cNvPr>
              <p:cNvSpPr/>
              <p:nvPr/>
            </p:nvSpPr>
            <p:spPr>
              <a:xfrm rot="10800000">
                <a:off x="9196327" y="5008303"/>
                <a:ext cx="1080000" cy="1080000"/>
              </a:xfrm>
              <a:prstGeom prst="blockArc">
                <a:avLst>
                  <a:gd name="adj1" fmla="val 10795309"/>
                  <a:gd name="adj2" fmla="val 21580245"/>
                  <a:gd name="adj3" fmla="val 1105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solidFill>
                    <a:schemeClr val="tx1"/>
                  </a:solidFill>
                </a:endParaRPr>
              </a:p>
            </p:txBody>
          </p:sp>
          <p:sp>
            <p:nvSpPr>
              <p:cNvPr id="39" name="Rectangle 32">
                <a:extLst>
                  <a:ext uri="{FF2B5EF4-FFF2-40B4-BE49-F238E27FC236}">
                    <a16:creationId xmlns:a16="http://schemas.microsoft.com/office/drawing/2014/main" id="{B0A7C194-8D86-47F5-9E5F-3617EA8CE6AD}"/>
                  </a:ext>
                </a:extLst>
              </p:cNvPr>
              <p:cNvSpPr/>
              <p:nvPr/>
            </p:nvSpPr>
            <p:spPr>
              <a:xfrm rot="10800000">
                <a:off x="9196326" y="5043827"/>
                <a:ext cx="120315" cy="509967"/>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p>
            </p:txBody>
          </p:sp>
        </p:grpSp>
        <p:grpSp>
          <p:nvGrpSpPr>
            <p:cNvPr id="29" name="그룹 103">
              <a:extLst>
                <a:ext uri="{FF2B5EF4-FFF2-40B4-BE49-F238E27FC236}">
                  <a16:creationId xmlns:a16="http://schemas.microsoft.com/office/drawing/2014/main" id="{B688FF87-E042-4826-8DD6-B3DCBDBA7A68}"/>
                </a:ext>
              </a:extLst>
            </p:cNvPr>
            <p:cNvGrpSpPr/>
            <p:nvPr/>
          </p:nvGrpSpPr>
          <p:grpSpPr>
            <a:xfrm rot="10800000">
              <a:off x="8236185" y="4022016"/>
              <a:ext cx="1080001" cy="1080000"/>
              <a:chOff x="9196326" y="5008303"/>
              <a:chExt cx="1080001" cy="1080000"/>
            </a:xfrm>
          </p:grpSpPr>
          <p:sp>
            <p:nvSpPr>
              <p:cNvPr id="34" name="Rectangle 32">
                <a:extLst>
                  <a:ext uri="{FF2B5EF4-FFF2-40B4-BE49-F238E27FC236}">
                    <a16:creationId xmlns:a16="http://schemas.microsoft.com/office/drawing/2014/main" id="{B23EE0BC-AAB2-4C30-A4E8-4BAC13340920}"/>
                  </a:ext>
                </a:extLst>
              </p:cNvPr>
              <p:cNvSpPr/>
              <p:nvPr/>
            </p:nvSpPr>
            <p:spPr>
              <a:xfrm rot="10800000">
                <a:off x="10156012" y="5043828"/>
                <a:ext cx="120315" cy="540376"/>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dirty="0"/>
              </a:p>
            </p:txBody>
          </p:sp>
          <p:sp>
            <p:nvSpPr>
              <p:cNvPr id="35" name="Block Arc 83">
                <a:extLst>
                  <a:ext uri="{FF2B5EF4-FFF2-40B4-BE49-F238E27FC236}">
                    <a16:creationId xmlns:a16="http://schemas.microsoft.com/office/drawing/2014/main" id="{A138EACE-294C-4480-9F94-87183AFFB03E}"/>
                  </a:ext>
                </a:extLst>
              </p:cNvPr>
              <p:cNvSpPr/>
              <p:nvPr/>
            </p:nvSpPr>
            <p:spPr>
              <a:xfrm rot="10800000">
                <a:off x="9196327" y="5008303"/>
                <a:ext cx="1080000" cy="1080000"/>
              </a:xfrm>
              <a:prstGeom prst="blockArc">
                <a:avLst>
                  <a:gd name="adj1" fmla="val 10795309"/>
                  <a:gd name="adj2" fmla="val 21580245"/>
                  <a:gd name="adj3" fmla="val 1105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solidFill>
                    <a:schemeClr val="tx1"/>
                  </a:solidFill>
                </a:endParaRPr>
              </a:p>
            </p:txBody>
          </p:sp>
          <p:sp>
            <p:nvSpPr>
              <p:cNvPr id="36" name="Rectangle 32">
                <a:extLst>
                  <a:ext uri="{FF2B5EF4-FFF2-40B4-BE49-F238E27FC236}">
                    <a16:creationId xmlns:a16="http://schemas.microsoft.com/office/drawing/2014/main" id="{131F24AA-DFAB-4A74-B761-E547A9ACA1F4}"/>
                  </a:ext>
                </a:extLst>
              </p:cNvPr>
              <p:cNvSpPr/>
              <p:nvPr/>
            </p:nvSpPr>
            <p:spPr>
              <a:xfrm rot="10800000">
                <a:off x="9196326" y="5043827"/>
                <a:ext cx="120315" cy="509967"/>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p>
            </p:txBody>
          </p:sp>
        </p:grpSp>
        <p:sp>
          <p:nvSpPr>
            <p:cNvPr id="30" name="Block Arc 83">
              <a:extLst>
                <a:ext uri="{FF2B5EF4-FFF2-40B4-BE49-F238E27FC236}">
                  <a16:creationId xmlns:a16="http://schemas.microsoft.com/office/drawing/2014/main" id="{1C9C0CC3-2730-42B1-BD9F-78DFD017EC47}"/>
                </a:ext>
              </a:extLst>
            </p:cNvPr>
            <p:cNvSpPr/>
            <p:nvPr/>
          </p:nvSpPr>
          <p:spPr>
            <a:xfrm rot="5400000">
              <a:off x="7276738" y="4503827"/>
              <a:ext cx="1080000" cy="1080000"/>
            </a:xfrm>
            <a:prstGeom prst="blockArc">
              <a:avLst>
                <a:gd name="adj1" fmla="val 16247493"/>
                <a:gd name="adj2" fmla="val 21580245"/>
                <a:gd name="adj3" fmla="val 1105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solidFill>
                  <a:schemeClr val="tx1"/>
                </a:solidFill>
              </a:endParaRPr>
            </a:p>
          </p:txBody>
        </p:sp>
        <p:sp>
          <p:nvSpPr>
            <p:cNvPr id="31" name="Rectangle 32">
              <a:extLst>
                <a:ext uri="{FF2B5EF4-FFF2-40B4-BE49-F238E27FC236}">
                  <a16:creationId xmlns:a16="http://schemas.microsoft.com/office/drawing/2014/main" id="{EB4F4993-5F05-4B00-8B7A-1C7A9F737F74}"/>
                </a:ext>
              </a:extLst>
            </p:cNvPr>
            <p:cNvSpPr/>
            <p:nvPr/>
          </p:nvSpPr>
          <p:spPr>
            <a:xfrm rot="16200000">
              <a:off x="7270818" y="5028315"/>
              <a:ext cx="120315" cy="990707"/>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dirty="0"/>
            </a:p>
          </p:txBody>
        </p:sp>
        <p:sp>
          <p:nvSpPr>
            <p:cNvPr id="32" name="Block Arc 83">
              <a:extLst>
                <a:ext uri="{FF2B5EF4-FFF2-40B4-BE49-F238E27FC236}">
                  <a16:creationId xmlns:a16="http://schemas.microsoft.com/office/drawing/2014/main" id="{9AC89B03-3F53-4F41-A68F-14F2BB155269}"/>
                </a:ext>
              </a:extLst>
            </p:cNvPr>
            <p:cNvSpPr/>
            <p:nvPr/>
          </p:nvSpPr>
          <p:spPr>
            <a:xfrm rot="16200000" flipH="1">
              <a:off x="6319854" y="4503827"/>
              <a:ext cx="1080000" cy="1080000"/>
            </a:xfrm>
            <a:prstGeom prst="blockArc">
              <a:avLst>
                <a:gd name="adj1" fmla="val 16247493"/>
                <a:gd name="adj2" fmla="val 21580245"/>
                <a:gd name="adj3" fmla="val 11055"/>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a:solidFill>
                  <a:schemeClr val="tx1"/>
                </a:solidFill>
              </a:endParaRPr>
            </a:p>
          </p:txBody>
        </p:sp>
        <p:sp>
          <p:nvSpPr>
            <p:cNvPr id="33" name="Rectangle 32">
              <a:extLst>
                <a:ext uri="{FF2B5EF4-FFF2-40B4-BE49-F238E27FC236}">
                  <a16:creationId xmlns:a16="http://schemas.microsoft.com/office/drawing/2014/main" id="{C16FF721-9392-43F9-9B4F-AA1A14D33E22}"/>
                </a:ext>
              </a:extLst>
            </p:cNvPr>
            <p:cNvSpPr/>
            <p:nvPr/>
          </p:nvSpPr>
          <p:spPr>
            <a:xfrm>
              <a:off x="6319854" y="4877064"/>
              <a:ext cx="120315" cy="187815"/>
            </a:xfrm>
            <a:prstGeom prst="rect">
              <a:avLst/>
            </a:prstGeom>
            <a:ln/>
          </p:spPr>
          <p:style>
            <a:lnRef idx="3">
              <a:schemeClr val="lt1"/>
            </a:lnRef>
            <a:fillRef idx="1">
              <a:schemeClr val="accent4"/>
            </a:fillRef>
            <a:effectRef idx="1">
              <a:schemeClr val="accent4"/>
            </a:effectRef>
            <a:fontRef idx="minor">
              <a:schemeClr val="lt1"/>
            </a:fontRef>
          </p:style>
          <p:txBody>
            <a:bodyPr rtlCol="0" anchor="ctr"/>
            <a:lstStyle/>
            <a:p>
              <a:pPr algn="ctr"/>
              <a:endParaRPr lang="ko-KR" altLang="en-US" sz="2701" dirty="0"/>
            </a:p>
          </p:txBody>
        </p:sp>
      </p:grpSp>
      <p:grpSp>
        <p:nvGrpSpPr>
          <p:cNvPr id="40" name="그룹 26">
            <a:extLst>
              <a:ext uri="{FF2B5EF4-FFF2-40B4-BE49-F238E27FC236}">
                <a16:creationId xmlns:a16="http://schemas.microsoft.com/office/drawing/2014/main" id="{82B9EC7A-33DA-4560-96B6-A5F8711D2E42}"/>
              </a:ext>
            </a:extLst>
          </p:cNvPr>
          <p:cNvGrpSpPr/>
          <p:nvPr/>
        </p:nvGrpSpPr>
        <p:grpSpPr>
          <a:xfrm>
            <a:off x="5042371" y="4849980"/>
            <a:ext cx="763221" cy="1149584"/>
            <a:chOff x="6150565" y="3254095"/>
            <a:chExt cx="979312" cy="1475068"/>
          </a:xfrm>
        </p:grpSpPr>
        <p:sp>
          <p:nvSpPr>
            <p:cNvPr id="41" name="자유형: 도형 5">
              <a:extLst>
                <a:ext uri="{FF2B5EF4-FFF2-40B4-BE49-F238E27FC236}">
                  <a16:creationId xmlns:a16="http://schemas.microsoft.com/office/drawing/2014/main" id="{E5829E9F-EEBF-44AB-B0CE-04938A32F259}"/>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sz="2701"/>
            </a:p>
          </p:txBody>
        </p:sp>
        <p:sp>
          <p:nvSpPr>
            <p:cNvPr id="42" name="자유형: 도형 12">
              <a:extLst>
                <a:ext uri="{FF2B5EF4-FFF2-40B4-BE49-F238E27FC236}">
                  <a16:creationId xmlns:a16="http://schemas.microsoft.com/office/drawing/2014/main" id="{AABA4A63-10AF-427A-8A61-3708FC789AE5}"/>
                </a:ext>
              </a:extLst>
            </p:cNvPr>
            <p:cNvSpPr/>
            <p:nvPr/>
          </p:nvSpPr>
          <p:spPr>
            <a:xfrm>
              <a:off x="6646452" y="3560646"/>
              <a:ext cx="483425" cy="783120"/>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39197">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46235" y="1010014"/>
                    <a:pt x="399268" y="1039197"/>
                  </a:cubicBezTo>
                </a:path>
              </a:pathLst>
            </a:cu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sz="2701"/>
            </a:p>
          </p:txBody>
        </p:sp>
        <p:sp>
          <p:nvSpPr>
            <p:cNvPr id="43" name="자유형: 도형 13">
              <a:extLst>
                <a:ext uri="{FF2B5EF4-FFF2-40B4-BE49-F238E27FC236}">
                  <a16:creationId xmlns:a16="http://schemas.microsoft.com/office/drawing/2014/main" id="{49DA29CD-BDBD-41E9-96ED-B77E12D327BD}"/>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sz="2701"/>
            </a:p>
          </p:txBody>
        </p:sp>
        <p:sp>
          <p:nvSpPr>
            <p:cNvPr id="44" name="자유형: 도형 14">
              <a:extLst>
                <a:ext uri="{FF2B5EF4-FFF2-40B4-BE49-F238E27FC236}">
                  <a16:creationId xmlns:a16="http://schemas.microsoft.com/office/drawing/2014/main" id="{0FB7E5BD-60E4-4314-831E-FC37CE1F5A26}"/>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sz="2701"/>
            </a:p>
          </p:txBody>
        </p:sp>
        <p:cxnSp>
          <p:nvCxnSpPr>
            <p:cNvPr id="45" name="직선 연결선 19">
              <a:extLst>
                <a:ext uri="{FF2B5EF4-FFF2-40B4-BE49-F238E27FC236}">
                  <a16:creationId xmlns:a16="http://schemas.microsoft.com/office/drawing/2014/main" id="{B9B5F255-CFDF-4FD4-B60F-26FD1E595BEC}"/>
                </a:ext>
              </a:extLst>
            </p:cNvPr>
            <p:cNvCxnSpPr>
              <a:cxnSpLocks/>
            </p:cNvCxnSpPr>
            <p:nvPr/>
          </p:nvCxnSpPr>
          <p:spPr>
            <a:xfrm flipH="1">
              <a:off x="6152008" y="3476077"/>
              <a:ext cx="1188" cy="974737"/>
            </a:xfrm>
            <a:prstGeom prst="line">
              <a:avLst/>
            </a:prstGeom>
            <a:ln w="57150"/>
          </p:spPr>
          <p:style>
            <a:lnRef idx="3">
              <a:schemeClr val="accent4"/>
            </a:lnRef>
            <a:fillRef idx="0">
              <a:schemeClr val="accent4"/>
            </a:fillRef>
            <a:effectRef idx="2">
              <a:schemeClr val="accent4"/>
            </a:effectRef>
            <a:fontRef idx="minor">
              <a:schemeClr val="tx1"/>
            </a:fontRef>
          </p:style>
        </p:cxnSp>
      </p:grpSp>
      <p:grpSp>
        <p:nvGrpSpPr>
          <p:cNvPr id="46" name="그룹 67">
            <a:extLst>
              <a:ext uri="{FF2B5EF4-FFF2-40B4-BE49-F238E27FC236}">
                <a16:creationId xmlns:a16="http://schemas.microsoft.com/office/drawing/2014/main" id="{66C19B1B-99AC-49D5-B05B-7AFF8E66FD87}"/>
              </a:ext>
            </a:extLst>
          </p:cNvPr>
          <p:cNvGrpSpPr/>
          <p:nvPr/>
        </p:nvGrpSpPr>
        <p:grpSpPr>
          <a:xfrm flipH="1">
            <a:off x="4228190" y="4851226"/>
            <a:ext cx="743422" cy="1119762"/>
            <a:chOff x="6150565" y="3254095"/>
            <a:chExt cx="979312" cy="1475068"/>
          </a:xfrm>
        </p:grpSpPr>
        <p:sp>
          <p:nvSpPr>
            <p:cNvPr id="47" name="자유형: 도형 68">
              <a:extLst>
                <a:ext uri="{FF2B5EF4-FFF2-40B4-BE49-F238E27FC236}">
                  <a16:creationId xmlns:a16="http://schemas.microsoft.com/office/drawing/2014/main" id="{7FFB8575-8C11-470B-8312-FA46350EBAD4}"/>
                </a:ext>
              </a:extLst>
            </p:cNvPr>
            <p:cNvSpPr/>
            <p:nvPr/>
          </p:nvSpPr>
          <p:spPr>
            <a:xfrm>
              <a:off x="6154072" y="3254095"/>
              <a:ext cx="734589" cy="517434"/>
            </a:xfrm>
            <a:custGeom>
              <a:avLst/>
              <a:gdLst>
                <a:gd name="connsiteX0" fmla="*/ 182319 w 931229"/>
                <a:gd name="connsiteY0" fmla="*/ 476834 h 617079"/>
                <a:gd name="connsiteX1" fmla="*/ 423541 w 931229"/>
                <a:gd name="connsiteY1" fmla="*/ 339394 h 617079"/>
                <a:gd name="connsiteX2" fmla="*/ 516103 w 931229"/>
                <a:gd name="connsiteY2" fmla="*/ 617079 h 617079"/>
                <a:gd name="connsiteX3" fmla="*/ 0 w 931229"/>
                <a:gd name="connsiteY3" fmla="*/ 448785 h 617079"/>
                <a:gd name="connsiteX4" fmla="*/ 274881 w 931229"/>
                <a:gd name="connsiteY4" fmla="*/ 0 h 617079"/>
                <a:gd name="connsiteX5" fmla="*/ 504883 w 931229"/>
                <a:gd name="connsiteY5" fmla="*/ 235612 h 617079"/>
                <a:gd name="connsiteX6" fmla="*/ 765740 w 931229"/>
                <a:gd name="connsiteY6" fmla="*/ 159879 h 617079"/>
                <a:gd name="connsiteX7" fmla="*/ 931229 w 931229"/>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22"/>
                <a:gd name="connsiteY0" fmla="*/ 476834 h 617079"/>
                <a:gd name="connsiteX1" fmla="*/ 423541 w 931922"/>
                <a:gd name="connsiteY1" fmla="*/ 339394 h 617079"/>
                <a:gd name="connsiteX2" fmla="*/ 516103 w 931922"/>
                <a:gd name="connsiteY2" fmla="*/ 617079 h 617079"/>
                <a:gd name="connsiteX3" fmla="*/ 0 w 931922"/>
                <a:gd name="connsiteY3" fmla="*/ 448785 h 617079"/>
                <a:gd name="connsiteX4" fmla="*/ 274881 w 931922"/>
                <a:gd name="connsiteY4" fmla="*/ 0 h 617079"/>
                <a:gd name="connsiteX5" fmla="*/ 504883 w 931922"/>
                <a:gd name="connsiteY5" fmla="*/ 235612 h 617079"/>
                <a:gd name="connsiteX6" fmla="*/ 765740 w 931922"/>
                <a:gd name="connsiteY6" fmla="*/ 159879 h 617079"/>
                <a:gd name="connsiteX7" fmla="*/ 931229 w 931922"/>
                <a:gd name="connsiteY7" fmla="*/ 403906 h 617079"/>
                <a:gd name="connsiteX0" fmla="*/ 182319 w 931968"/>
                <a:gd name="connsiteY0" fmla="*/ 476834 h 617079"/>
                <a:gd name="connsiteX1" fmla="*/ 423541 w 931968"/>
                <a:gd name="connsiteY1" fmla="*/ 339394 h 617079"/>
                <a:gd name="connsiteX2" fmla="*/ 516103 w 931968"/>
                <a:gd name="connsiteY2" fmla="*/ 617079 h 617079"/>
                <a:gd name="connsiteX3" fmla="*/ 0 w 931968"/>
                <a:gd name="connsiteY3" fmla="*/ 448785 h 617079"/>
                <a:gd name="connsiteX4" fmla="*/ 274881 w 931968"/>
                <a:gd name="connsiteY4" fmla="*/ 0 h 617079"/>
                <a:gd name="connsiteX5" fmla="*/ 504883 w 931968"/>
                <a:gd name="connsiteY5" fmla="*/ 235612 h 617079"/>
                <a:gd name="connsiteX6" fmla="*/ 765740 w 931968"/>
                <a:gd name="connsiteY6" fmla="*/ 159879 h 617079"/>
                <a:gd name="connsiteX7" fmla="*/ 931229 w 93196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504883 w 932698"/>
                <a:gd name="connsiteY5" fmla="*/ 235612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2698"/>
                <a:gd name="connsiteY0" fmla="*/ 476834 h 617079"/>
                <a:gd name="connsiteX1" fmla="*/ 423541 w 932698"/>
                <a:gd name="connsiteY1" fmla="*/ 339394 h 617079"/>
                <a:gd name="connsiteX2" fmla="*/ 516103 w 932698"/>
                <a:gd name="connsiteY2" fmla="*/ 617079 h 617079"/>
                <a:gd name="connsiteX3" fmla="*/ 0 w 932698"/>
                <a:gd name="connsiteY3" fmla="*/ 448785 h 617079"/>
                <a:gd name="connsiteX4" fmla="*/ 274881 w 932698"/>
                <a:gd name="connsiteY4" fmla="*/ 0 h 617079"/>
                <a:gd name="connsiteX5" fmla="*/ 477341 w 932698"/>
                <a:gd name="connsiteY5" fmla="*/ 243874 h 617079"/>
                <a:gd name="connsiteX6" fmla="*/ 765740 w 932698"/>
                <a:gd name="connsiteY6" fmla="*/ 159879 h 617079"/>
                <a:gd name="connsiteX7" fmla="*/ 931229 w 932698"/>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3062"/>
                <a:gd name="connsiteY0" fmla="*/ 476834 h 617079"/>
                <a:gd name="connsiteX1" fmla="*/ 423541 w 933062"/>
                <a:gd name="connsiteY1" fmla="*/ 339394 h 617079"/>
                <a:gd name="connsiteX2" fmla="*/ 516103 w 933062"/>
                <a:gd name="connsiteY2" fmla="*/ 617079 h 617079"/>
                <a:gd name="connsiteX3" fmla="*/ 0 w 933062"/>
                <a:gd name="connsiteY3" fmla="*/ 448785 h 617079"/>
                <a:gd name="connsiteX4" fmla="*/ 274881 w 933062"/>
                <a:gd name="connsiteY4" fmla="*/ 0 h 617079"/>
                <a:gd name="connsiteX5" fmla="*/ 477341 w 933062"/>
                <a:gd name="connsiteY5" fmla="*/ 243874 h 617079"/>
                <a:gd name="connsiteX6" fmla="*/ 765740 w 933062"/>
                <a:gd name="connsiteY6" fmla="*/ 159879 h 617079"/>
                <a:gd name="connsiteX7" fmla="*/ 931229 w 933062"/>
                <a:gd name="connsiteY7" fmla="*/ 403906 h 617079"/>
                <a:gd name="connsiteX0" fmla="*/ 182319 w 934161"/>
                <a:gd name="connsiteY0" fmla="*/ 476834 h 617079"/>
                <a:gd name="connsiteX1" fmla="*/ 423541 w 934161"/>
                <a:gd name="connsiteY1" fmla="*/ 339394 h 617079"/>
                <a:gd name="connsiteX2" fmla="*/ 516103 w 934161"/>
                <a:gd name="connsiteY2" fmla="*/ 617079 h 617079"/>
                <a:gd name="connsiteX3" fmla="*/ 0 w 934161"/>
                <a:gd name="connsiteY3" fmla="*/ 448785 h 617079"/>
                <a:gd name="connsiteX4" fmla="*/ 274881 w 934161"/>
                <a:gd name="connsiteY4" fmla="*/ 0 h 617079"/>
                <a:gd name="connsiteX5" fmla="*/ 477341 w 934161"/>
                <a:gd name="connsiteY5" fmla="*/ 243874 h 617079"/>
                <a:gd name="connsiteX6" fmla="*/ 787773 w 934161"/>
                <a:gd name="connsiteY6" fmla="*/ 162633 h 617079"/>
                <a:gd name="connsiteX7" fmla="*/ 931229 w 934161"/>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3800"/>
                <a:gd name="connsiteY0" fmla="*/ 476834 h 617079"/>
                <a:gd name="connsiteX1" fmla="*/ 423541 w 933800"/>
                <a:gd name="connsiteY1" fmla="*/ 339394 h 617079"/>
                <a:gd name="connsiteX2" fmla="*/ 516103 w 933800"/>
                <a:gd name="connsiteY2" fmla="*/ 617079 h 617079"/>
                <a:gd name="connsiteX3" fmla="*/ 0 w 933800"/>
                <a:gd name="connsiteY3" fmla="*/ 448785 h 617079"/>
                <a:gd name="connsiteX4" fmla="*/ 274881 w 933800"/>
                <a:gd name="connsiteY4" fmla="*/ 0 h 617079"/>
                <a:gd name="connsiteX5" fmla="*/ 477341 w 933800"/>
                <a:gd name="connsiteY5" fmla="*/ 243874 h 617079"/>
                <a:gd name="connsiteX6" fmla="*/ 782265 w 933800"/>
                <a:gd name="connsiteY6" fmla="*/ 143353 h 617079"/>
                <a:gd name="connsiteX7" fmla="*/ 931229 w 933800"/>
                <a:gd name="connsiteY7" fmla="*/ 403906 h 617079"/>
                <a:gd name="connsiteX0" fmla="*/ 182319 w 935016"/>
                <a:gd name="connsiteY0" fmla="*/ 476834 h 617079"/>
                <a:gd name="connsiteX1" fmla="*/ 423541 w 935016"/>
                <a:gd name="connsiteY1" fmla="*/ 339394 h 617079"/>
                <a:gd name="connsiteX2" fmla="*/ 516103 w 935016"/>
                <a:gd name="connsiteY2" fmla="*/ 617079 h 617079"/>
                <a:gd name="connsiteX3" fmla="*/ 0 w 935016"/>
                <a:gd name="connsiteY3" fmla="*/ 448785 h 617079"/>
                <a:gd name="connsiteX4" fmla="*/ 274881 w 935016"/>
                <a:gd name="connsiteY4" fmla="*/ 0 h 617079"/>
                <a:gd name="connsiteX5" fmla="*/ 477341 w 935016"/>
                <a:gd name="connsiteY5" fmla="*/ 243874 h 617079"/>
                <a:gd name="connsiteX6" fmla="*/ 782265 w 935016"/>
                <a:gd name="connsiteY6" fmla="*/ 143353 h 617079"/>
                <a:gd name="connsiteX7" fmla="*/ 931229 w 935016"/>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77341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74881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6834 h 617079"/>
                <a:gd name="connsiteX1" fmla="*/ 423541 w 932773"/>
                <a:gd name="connsiteY1" fmla="*/ 339394 h 617079"/>
                <a:gd name="connsiteX2" fmla="*/ 516103 w 932773"/>
                <a:gd name="connsiteY2" fmla="*/ 617079 h 617079"/>
                <a:gd name="connsiteX3" fmla="*/ 0 w 932773"/>
                <a:gd name="connsiteY3" fmla="*/ 448785 h 617079"/>
                <a:gd name="connsiteX4" fmla="*/ 239076 w 932773"/>
                <a:gd name="connsiteY4" fmla="*/ 0 h 617079"/>
                <a:gd name="connsiteX5" fmla="*/ 491112 w 932773"/>
                <a:gd name="connsiteY5" fmla="*/ 243874 h 617079"/>
                <a:gd name="connsiteX6" fmla="*/ 782265 w 932773"/>
                <a:gd name="connsiteY6" fmla="*/ 143353 h 617079"/>
                <a:gd name="connsiteX7" fmla="*/ 931229 w 932773"/>
                <a:gd name="connsiteY7" fmla="*/ 403906 h 617079"/>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82319 w 932773"/>
                <a:gd name="connsiteY0" fmla="*/ 478537 h 618782"/>
                <a:gd name="connsiteX1" fmla="*/ 423541 w 932773"/>
                <a:gd name="connsiteY1" fmla="*/ 341097 h 618782"/>
                <a:gd name="connsiteX2" fmla="*/ 516103 w 932773"/>
                <a:gd name="connsiteY2" fmla="*/ 618782 h 618782"/>
                <a:gd name="connsiteX3" fmla="*/ 0 w 932773"/>
                <a:gd name="connsiteY3" fmla="*/ 450488 h 618782"/>
                <a:gd name="connsiteX4" fmla="*/ 239076 w 932773"/>
                <a:gd name="connsiteY4" fmla="*/ 1703 h 618782"/>
                <a:gd name="connsiteX5" fmla="*/ 491112 w 932773"/>
                <a:gd name="connsiteY5" fmla="*/ 245577 h 618782"/>
                <a:gd name="connsiteX6" fmla="*/ 782265 w 932773"/>
                <a:gd name="connsiteY6" fmla="*/ 145056 h 618782"/>
                <a:gd name="connsiteX7" fmla="*/ 931229 w 932773"/>
                <a:gd name="connsiteY7" fmla="*/ 405609 h 618782"/>
                <a:gd name="connsiteX0" fmla="*/ 160286 w 910740"/>
                <a:gd name="connsiteY0" fmla="*/ 478537 h 618782"/>
                <a:gd name="connsiteX1" fmla="*/ 401508 w 910740"/>
                <a:gd name="connsiteY1" fmla="*/ 341097 h 618782"/>
                <a:gd name="connsiteX2" fmla="*/ 494070 w 910740"/>
                <a:gd name="connsiteY2" fmla="*/ 618782 h 618782"/>
                <a:gd name="connsiteX3" fmla="*/ 0 w 910740"/>
                <a:gd name="connsiteY3" fmla="*/ 450488 h 618782"/>
                <a:gd name="connsiteX4" fmla="*/ 217043 w 910740"/>
                <a:gd name="connsiteY4" fmla="*/ 1703 h 618782"/>
                <a:gd name="connsiteX5" fmla="*/ 469079 w 910740"/>
                <a:gd name="connsiteY5" fmla="*/ 245577 h 618782"/>
                <a:gd name="connsiteX6" fmla="*/ 760232 w 910740"/>
                <a:gd name="connsiteY6" fmla="*/ 145056 h 618782"/>
                <a:gd name="connsiteX7" fmla="*/ 909196 w 910740"/>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18782"/>
                <a:gd name="connsiteX1" fmla="*/ 446317 w 955549"/>
                <a:gd name="connsiteY1" fmla="*/ 341097 h 618782"/>
                <a:gd name="connsiteX2" fmla="*/ 538879 w 955549"/>
                <a:gd name="connsiteY2" fmla="*/ 618782 h 618782"/>
                <a:gd name="connsiteX3" fmla="*/ 44809 w 955549"/>
                <a:gd name="connsiteY3" fmla="*/ 450488 h 618782"/>
                <a:gd name="connsiteX4" fmla="*/ 261852 w 955549"/>
                <a:gd name="connsiteY4" fmla="*/ 1703 h 618782"/>
                <a:gd name="connsiteX5" fmla="*/ 513888 w 955549"/>
                <a:gd name="connsiteY5" fmla="*/ 245577 h 618782"/>
                <a:gd name="connsiteX6" fmla="*/ 805041 w 955549"/>
                <a:gd name="connsiteY6" fmla="*/ 145056 h 618782"/>
                <a:gd name="connsiteX7" fmla="*/ 954005 w 955549"/>
                <a:gd name="connsiteY7" fmla="*/ 405609 h 618782"/>
                <a:gd name="connsiteX0" fmla="*/ 205095 w 955549"/>
                <a:gd name="connsiteY0" fmla="*/ 478537 h 607765"/>
                <a:gd name="connsiteX1" fmla="*/ 446317 w 955549"/>
                <a:gd name="connsiteY1" fmla="*/ 341097 h 607765"/>
                <a:gd name="connsiteX2" fmla="*/ 527862 w 955549"/>
                <a:gd name="connsiteY2" fmla="*/ 607765 h 607765"/>
                <a:gd name="connsiteX3" fmla="*/ 44809 w 955549"/>
                <a:gd name="connsiteY3" fmla="*/ 450488 h 607765"/>
                <a:gd name="connsiteX4" fmla="*/ 261852 w 955549"/>
                <a:gd name="connsiteY4" fmla="*/ 1703 h 607765"/>
                <a:gd name="connsiteX5" fmla="*/ 513888 w 955549"/>
                <a:gd name="connsiteY5" fmla="*/ 245577 h 607765"/>
                <a:gd name="connsiteX6" fmla="*/ 805041 w 955549"/>
                <a:gd name="connsiteY6" fmla="*/ 145056 h 607765"/>
                <a:gd name="connsiteX7" fmla="*/ 954005 w 955549"/>
                <a:gd name="connsiteY7" fmla="*/ 405609 h 60776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46317 w 955549"/>
                <a:gd name="connsiteY1" fmla="*/ 34109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47853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402249 w 955549"/>
                <a:gd name="connsiteY1" fmla="*/ 352114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05095 w 955549"/>
                <a:gd name="connsiteY0" fmla="*/ 511587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4635"/>
                <a:gd name="connsiteX1" fmla="*/ 396740 w 955549"/>
                <a:gd name="connsiteY1" fmla="*/ 327327 h 664635"/>
                <a:gd name="connsiteX2" fmla="*/ 527862 w 955549"/>
                <a:gd name="connsiteY2" fmla="*/ 607765 h 664635"/>
                <a:gd name="connsiteX3" fmla="*/ 44809 w 955549"/>
                <a:gd name="connsiteY3" fmla="*/ 450488 h 664635"/>
                <a:gd name="connsiteX4" fmla="*/ 261852 w 955549"/>
                <a:gd name="connsiteY4" fmla="*/ 1703 h 664635"/>
                <a:gd name="connsiteX5" fmla="*/ 513888 w 955549"/>
                <a:gd name="connsiteY5" fmla="*/ 245577 h 664635"/>
                <a:gd name="connsiteX6" fmla="*/ 805041 w 955549"/>
                <a:gd name="connsiteY6" fmla="*/ 145056 h 664635"/>
                <a:gd name="connsiteX7" fmla="*/ 954005 w 955549"/>
                <a:gd name="connsiteY7" fmla="*/ 405609 h 664635"/>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1620 w 955549"/>
                <a:gd name="connsiteY0" fmla="*/ 500570 h 666793"/>
                <a:gd name="connsiteX1" fmla="*/ 396740 w 955549"/>
                <a:gd name="connsiteY1" fmla="*/ 327327 h 666793"/>
                <a:gd name="connsiteX2" fmla="*/ 478286 w 955549"/>
                <a:gd name="connsiteY2" fmla="*/ 610520 h 666793"/>
                <a:gd name="connsiteX3" fmla="*/ 44809 w 955549"/>
                <a:gd name="connsiteY3" fmla="*/ 450488 h 666793"/>
                <a:gd name="connsiteX4" fmla="*/ 261852 w 955549"/>
                <a:gd name="connsiteY4" fmla="*/ 1703 h 666793"/>
                <a:gd name="connsiteX5" fmla="*/ 513888 w 955549"/>
                <a:gd name="connsiteY5" fmla="*/ 245577 h 666793"/>
                <a:gd name="connsiteX6" fmla="*/ 805041 w 955549"/>
                <a:gd name="connsiteY6" fmla="*/ 145056 h 666793"/>
                <a:gd name="connsiteX7" fmla="*/ 954005 w 955549"/>
                <a:gd name="connsiteY7" fmla="*/ 405609 h 666793"/>
                <a:gd name="connsiteX0" fmla="*/ 228696 w 962625"/>
                <a:gd name="connsiteY0" fmla="*/ 500570 h 673975"/>
                <a:gd name="connsiteX1" fmla="*/ 403816 w 962625"/>
                <a:gd name="connsiteY1" fmla="*/ 327327 h 673975"/>
                <a:gd name="connsiteX2" fmla="*/ 485362 w 962625"/>
                <a:gd name="connsiteY2" fmla="*/ 610520 h 673975"/>
                <a:gd name="connsiteX3" fmla="*/ 43623 w 962625"/>
                <a:gd name="connsiteY3" fmla="*/ 480784 h 673975"/>
                <a:gd name="connsiteX4" fmla="*/ 268928 w 962625"/>
                <a:gd name="connsiteY4" fmla="*/ 1703 h 673975"/>
                <a:gd name="connsiteX5" fmla="*/ 520964 w 962625"/>
                <a:gd name="connsiteY5" fmla="*/ 245577 h 673975"/>
                <a:gd name="connsiteX6" fmla="*/ 812117 w 962625"/>
                <a:gd name="connsiteY6" fmla="*/ 145056 h 673975"/>
                <a:gd name="connsiteX7" fmla="*/ 961081 w 962625"/>
                <a:gd name="connsiteY7" fmla="*/ 405609 h 673975"/>
                <a:gd name="connsiteX0" fmla="*/ 238218 w 972147"/>
                <a:gd name="connsiteY0" fmla="*/ 500570 h 681004"/>
                <a:gd name="connsiteX1" fmla="*/ 413338 w 972147"/>
                <a:gd name="connsiteY1" fmla="*/ 327327 h 681004"/>
                <a:gd name="connsiteX2" fmla="*/ 494884 w 972147"/>
                <a:gd name="connsiteY2" fmla="*/ 610520 h 681004"/>
                <a:gd name="connsiteX3" fmla="*/ 42128 w 972147"/>
                <a:gd name="connsiteY3" fmla="*/ 505572 h 681004"/>
                <a:gd name="connsiteX4" fmla="*/ 278450 w 972147"/>
                <a:gd name="connsiteY4" fmla="*/ 1703 h 681004"/>
                <a:gd name="connsiteX5" fmla="*/ 530486 w 972147"/>
                <a:gd name="connsiteY5" fmla="*/ 245577 h 681004"/>
                <a:gd name="connsiteX6" fmla="*/ 821639 w 972147"/>
                <a:gd name="connsiteY6" fmla="*/ 145056 h 681004"/>
                <a:gd name="connsiteX7" fmla="*/ 970603 w 972147"/>
                <a:gd name="connsiteY7" fmla="*/ 405609 h 681004"/>
                <a:gd name="connsiteX0" fmla="*/ 238218 w 972147"/>
                <a:gd name="connsiteY0" fmla="*/ 500570 h 684851"/>
                <a:gd name="connsiteX1" fmla="*/ 413338 w 972147"/>
                <a:gd name="connsiteY1" fmla="*/ 327327 h 684851"/>
                <a:gd name="connsiteX2" fmla="*/ 483867 w 972147"/>
                <a:gd name="connsiteY2" fmla="*/ 616028 h 684851"/>
                <a:gd name="connsiteX3" fmla="*/ 42128 w 972147"/>
                <a:gd name="connsiteY3" fmla="*/ 505572 h 684851"/>
                <a:gd name="connsiteX4" fmla="*/ 278450 w 972147"/>
                <a:gd name="connsiteY4" fmla="*/ 1703 h 684851"/>
                <a:gd name="connsiteX5" fmla="*/ 530486 w 972147"/>
                <a:gd name="connsiteY5" fmla="*/ 245577 h 684851"/>
                <a:gd name="connsiteX6" fmla="*/ 821639 w 972147"/>
                <a:gd name="connsiteY6" fmla="*/ 145056 h 684851"/>
                <a:gd name="connsiteX7" fmla="*/ 970603 w 972147"/>
                <a:gd name="connsiteY7" fmla="*/ 405609 h 684851"/>
                <a:gd name="connsiteX0" fmla="*/ 238218 w 972147"/>
                <a:gd name="connsiteY0" fmla="*/ 500570 h 678763"/>
                <a:gd name="connsiteX1" fmla="*/ 413338 w 972147"/>
                <a:gd name="connsiteY1" fmla="*/ 327327 h 678763"/>
                <a:gd name="connsiteX2" fmla="*/ 483867 w 972147"/>
                <a:gd name="connsiteY2" fmla="*/ 616028 h 678763"/>
                <a:gd name="connsiteX3" fmla="*/ 42128 w 972147"/>
                <a:gd name="connsiteY3" fmla="*/ 505572 h 678763"/>
                <a:gd name="connsiteX4" fmla="*/ 278450 w 972147"/>
                <a:gd name="connsiteY4" fmla="*/ 1703 h 678763"/>
                <a:gd name="connsiteX5" fmla="*/ 530486 w 972147"/>
                <a:gd name="connsiteY5" fmla="*/ 245577 h 678763"/>
                <a:gd name="connsiteX6" fmla="*/ 821639 w 972147"/>
                <a:gd name="connsiteY6" fmla="*/ 145056 h 678763"/>
                <a:gd name="connsiteX7" fmla="*/ 970603 w 972147"/>
                <a:gd name="connsiteY7" fmla="*/ 405609 h 67876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130 h 679323"/>
                <a:gd name="connsiteX1" fmla="*/ 413338 w 972147"/>
                <a:gd name="connsiteY1" fmla="*/ 327887 h 679323"/>
                <a:gd name="connsiteX2" fmla="*/ 483867 w 972147"/>
                <a:gd name="connsiteY2" fmla="*/ 616588 h 679323"/>
                <a:gd name="connsiteX3" fmla="*/ 42128 w 972147"/>
                <a:gd name="connsiteY3" fmla="*/ 506132 h 679323"/>
                <a:gd name="connsiteX4" fmla="*/ 278450 w 972147"/>
                <a:gd name="connsiteY4" fmla="*/ 2263 h 679323"/>
                <a:gd name="connsiteX5" fmla="*/ 535994 w 972147"/>
                <a:gd name="connsiteY5" fmla="*/ 210332 h 679323"/>
                <a:gd name="connsiteX6" fmla="*/ 821639 w 972147"/>
                <a:gd name="connsiteY6" fmla="*/ 145616 h 679323"/>
                <a:gd name="connsiteX7" fmla="*/ 970603 w 972147"/>
                <a:gd name="connsiteY7" fmla="*/ 406169 h 679323"/>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1584 h 679777"/>
                <a:gd name="connsiteX1" fmla="*/ 413338 w 972147"/>
                <a:gd name="connsiteY1" fmla="*/ 328341 h 679777"/>
                <a:gd name="connsiteX2" fmla="*/ 483867 w 972147"/>
                <a:gd name="connsiteY2" fmla="*/ 617042 h 679777"/>
                <a:gd name="connsiteX3" fmla="*/ 42128 w 972147"/>
                <a:gd name="connsiteY3" fmla="*/ 506586 h 679777"/>
                <a:gd name="connsiteX4" fmla="*/ 278450 w 972147"/>
                <a:gd name="connsiteY4" fmla="*/ 2717 h 679777"/>
                <a:gd name="connsiteX5" fmla="*/ 535994 w 972147"/>
                <a:gd name="connsiteY5" fmla="*/ 210786 h 679777"/>
                <a:gd name="connsiteX6" fmla="*/ 821639 w 972147"/>
                <a:gd name="connsiteY6" fmla="*/ 146070 h 679777"/>
                <a:gd name="connsiteX7" fmla="*/ 970603 w 972147"/>
                <a:gd name="connsiteY7" fmla="*/ 406623 h 679777"/>
                <a:gd name="connsiteX0" fmla="*/ 238218 w 972147"/>
                <a:gd name="connsiteY0" fmla="*/ 502590 h 680783"/>
                <a:gd name="connsiteX1" fmla="*/ 413338 w 972147"/>
                <a:gd name="connsiteY1" fmla="*/ 329347 h 680783"/>
                <a:gd name="connsiteX2" fmla="*/ 483867 w 972147"/>
                <a:gd name="connsiteY2" fmla="*/ 618048 h 680783"/>
                <a:gd name="connsiteX3" fmla="*/ 42128 w 972147"/>
                <a:gd name="connsiteY3" fmla="*/ 507592 h 680783"/>
                <a:gd name="connsiteX4" fmla="*/ 278450 w 972147"/>
                <a:gd name="connsiteY4" fmla="*/ 3723 h 680783"/>
                <a:gd name="connsiteX5" fmla="*/ 535994 w 972147"/>
                <a:gd name="connsiteY5" fmla="*/ 211792 h 680783"/>
                <a:gd name="connsiteX6" fmla="*/ 821639 w 972147"/>
                <a:gd name="connsiteY6" fmla="*/ 147076 h 680783"/>
                <a:gd name="connsiteX7" fmla="*/ 970603 w 972147"/>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2381"/>
                <a:gd name="connsiteY0" fmla="*/ 502590 h 680783"/>
                <a:gd name="connsiteX1" fmla="*/ 413338 w 972381"/>
                <a:gd name="connsiteY1" fmla="*/ 329347 h 680783"/>
                <a:gd name="connsiteX2" fmla="*/ 483867 w 972381"/>
                <a:gd name="connsiteY2" fmla="*/ 618048 h 680783"/>
                <a:gd name="connsiteX3" fmla="*/ 42128 w 972381"/>
                <a:gd name="connsiteY3" fmla="*/ 507592 h 680783"/>
                <a:gd name="connsiteX4" fmla="*/ 278450 w 972381"/>
                <a:gd name="connsiteY4" fmla="*/ 3723 h 680783"/>
                <a:gd name="connsiteX5" fmla="*/ 535994 w 972381"/>
                <a:gd name="connsiteY5" fmla="*/ 211792 h 680783"/>
                <a:gd name="connsiteX6" fmla="*/ 829902 w 972381"/>
                <a:gd name="connsiteY6" fmla="*/ 119534 h 680783"/>
                <a:gd name="connsiteX7" fmla="*/ 970603 w 972381"/>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3905"/>
                <a:gd name="connsiteY0" fmla="*/ 502590 h 680783"/>
                <a:gd name="connsiteX1" fmla="*/ 413338 w 973905"/>
                <a:gd name="connsiteY1" fmla="*/ 329347 h 680783"/>
                <a:gd name="connsiteX2" fmla="*/ 483867 w 973905"/>
                <a:gd name="connsiteY2" fmla="*/ 618048 h 680783"/>
                <a:gd name="connsiteX3" fmla="*/ 42128 w 973905"/>
                <a:gd name="connsiteY3" fmla="*/ 507592 h 680783"/>
                <a:gd name="connsiteX4" fmla="*/ 278450 w 973905"/>
                <a:gd name="connsiteY4" fmla="*/ 3723 h 680783"/>
                <a:gd name="connsiteX5" fmla="*/ 535994 w 973905"/>
                <a:gd name="connsiteY5" fmla="*/ 211792 h 680783"/>
                <a:gd name="connsiteX6" fmla="*/ 857444 w 973905"/>
                <a:gd name="connsiteY6" fmla="*/ 144322 h 680783"/>
                <a:gd name="connsiteX7" fmla="*/ 970603 w 973905"/>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028"/>
                <a:gd name="connsiteY0" fmla="*/ 502590 h 680783"/>
                <a:gd name="connsiteX1" fmla="*/ 413338 w 975028"/>
                <a:gd name="connsiteY1" fmla="*/ 329347 h 680783"/>
                <a:gd name="connsiteX2" fmla="*/ 483867 w 975028"/>
                <a:gd name="connsiteY2" fmla="*/ 618048 h 680783"/>
                <a:gd name="connsiteX3" fmla="*/ 42128 w 975028"/>
                <a:gd name="connsiteY3" fmla="*/ 507592 h 680783"/>
                <a:gd name="connsiteX4" fmla="*/ 278450 w 975028"/>
                <a:gd name="connsiteY4" fmla="*/ 3723 h 680783"/>
                <a:gd name="connsiteX5" fmla="*/ 535994 w 975028"/>
                <a:gd name="connsiteY5" fmla="*/ 211792 h 680783"/>
                <a:gd name="connsiteX6" fmla="*/ 857444 w 975028"/>
                <a:gd name="connsiteY6" fmla="*/ 144322 h 680783"/>
                <a:gd name="connsiteX7" fmla="*/ 970603 w 975028"/>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5375"/>
                <a:gd name="connsiteY0" fmla="*/ 502590 h 680783"/>
                <a:gd name="connsiteX1" fmla="*/ 413338 w 975375"/>
                <a:gd name="connsiteY1" fmla="*/ 329347 h 680783"/>
                <a:gd name="connsiteX2" fmla="*/ 483867 w 975375"/>
                <a:gd name="connsiteY2" fmla="*/ 618048 h 680783"/>
                <a:gd name="connsiteX3" fmla="*/ 42128 w 975375"/>
                <a:gd name="connsiteY3" fmla="*/ 507592 h 680783"/>
                <a:gd name="connsiteX4" fmla="*/ 278450 w 975375"/>
                <a:gd name="connsiteY4" fmla="*/ 3723 h 680783"/>
                <a:gd name="connsiteX5" fmla="*/ 535994 w 975375"/>
                <a:gd name="connsiteY5" fmla="*/ 211792 h 680783"/>
                <a:gd name="connsiteX6" fmla="*/ 857444 w 975375"/>
                <a:gd name="connsiteY6" fmla="*/ 144322 h 680783"/>
                <a:gd name="connsiteX7" fmla="*/ 970603 w 975375"/>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35994 w 973301"/>
                <a:gd name="connsiteY5" fmla="*/ 211792 h 680783"/>
                <a:gd name="connsiteX6" fmla="*/ 857444 w 973301"/>
                <a:gd name="connsiteY6" fmla="*/ 144322 h 680783"/>
                <a:gd name="connsiteX7" fmla="*/ 970603 w 973301"/>
                <a:gd name="connsiteY7" fmla="*/ 407629 h 680783"/>
                <a:gd name="connsiteX0" fmla="*/ 238218 w 973301"/>
                <a:gd name="connsiteY0" fmla="*/ 502590 h 680783"/>
                <a:gd name="connsiteX1" fmla="*/ 413338 w 973301"/>
                <a:gd name="connsiteY1" fmla="*/ 329347 h 680783"/>
                <a:gd name="connsiteX2" fmla="*/ 483867 w 973301"/>
                <a:gd name="connsiteY2" fmla="*/ 618048 h 680783"/>
                <a:gd name="connsiteX3" fmla="*/ 42128 w 973301"/>
                <a:gd name="connsiteY3" fmla="*/ 507592 h 680783"/>
                <a:gd name="connsiteX4" fmla="*/ 278450 w 973301"/>
                <a:gd name="connsiteY4" fmla="*/ 3723 h 680783"/>
                <a:gd name="connsiteX5" fmla="*/ 558028 w 973301"/>
                <a:gd name="connsiteY5" fmla="*/ 211792 h 680783"/>
                <a:gd name="connsiteX6" fmla="*/ 857444 w 973301"/>
                <a:gd name="connsiteY6" fmla="*/ 144322 h 680783"/>
                <a:gd name="connsiteX7" fmla="*/ 970603 w 973301"/>
                <a:gd name="connsiteY7" fmla="*/ 407629 h 680783"/>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3717 h 681910"/>
                <a:gd name="connsiteX1" fmla="*/ 413338 w 973301"/>
                <a:gd name="connsiteY1" fmla="*/ 330474 h 681910"/>
                <a:gd name="connsiteX2" fmla="*/ 483867 w 973301"/>
                <a:gd name="connsiteY2" fmla="*/ 619175 h 681910"/>
                <a:gd name="connsiteX3" fmla="*/ 42128 w 973301"/>
                <a:gd name="connsiteY3" fmla="*/ 508719 h 681910"/>
                <a:gd name="connsiteX4" fmla="*/ 278450 w 973301"/>
                <a:gd name="connsiteY4" fmla="*/ 4850 h 681910"/>
                <a:gd name="connsiteX5" fmla="*/ 558028 w 973301"/>
                <a:gd name="connsiteY5" fmla="*/ 212919 h 681910"/>
                <a:gd name="connsiteX6" fmla="*/ 857444 w 973301"/>
                <a:gd name="connsiteY6" fmla="*/ 145449 h 681910"/>
                <a:gd name="connsiteX7" fmla="*/ 970603 w 973301"/>
                <a:gd name="connsiteY7" fmla="*/ 408756 h 681910"/>
                <a:gd name="connsiteX0" fmla="*/ 238218 w 973301"/>
                <a:gd name="connsiteY0" fmla="*/ 506290 h 684483"/>
                <a:gd name="connsiteX1" fmla="*/ 413338 w 973301"/>
                <a:gd name="connsiteY1" fmla="*/ 333047 h 684483"/>
                <a:gd name="connsiteX2" fmla="*/ 483867 w 973301"/>
                <a:gd name="connsiteY2" fmla="*/ 621748 h 684483"/>
                <a:gd name="connsiteX3" fmla="*/ 42128 w 973301"/>
                <a:gd name="connsiteY3" fmla="*/ 511292 h 684483"/>
                <a:gd name="connsiteX4" fmla="*/ 278450 w 973301"/>
                <a:gd name="connsiteY4" fmla="*/ 7423 h 684483"/>
                <a:gd name="connsiteX5" fmla="*/ 549765 w 973301"/>
                <a:gd name="connsiteY5" fmla="*/ 190704 h 684483"/>
                <a:gd name="connsiteX6" fmla="*/ 857444 w 973301"/>
                <a:gd name="connsiteY6" fmla="*/ 148022 h 684483"/>
                <a:gd name="connsiteX7" fmla="*/ 970603 w 973301"/>
                <a:gd name="connsiteY7" fmla="*/ 411329 h 684483"/>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3104 h 681297"/>
                <a:gd name="connsiteX1" fmla="*/ 413338 w 973301"/>
                <a:gd name="connsiteY1" fmla="*/ 329861 h 681297"/>
                <a:gd name="connsiteX2" fmla="*/ 483867 w 973301"/>
                <a:gd name="connsiteY2" fmla="*/ 618562 h 681297"/>
                <a:gd name="connsiteX3" fmla="*/ 42128 w 973301"/>
                <a:gd name="connsiteY3" fmla="*/ 508106 h 681297"/>
                <a:gd name="connsiteX4" fmla="*/ 278450 w 973301"/>
                <a:gd name="connsiteY4" fmla="*/ 4237 h 681297"/>
                <a:gd name="connsiteX5" fmla="*/ 549765 w 973301"/>
                <a:gd name="connsiteY5" fmla="*/ 187518 h 681297"/>
                <a:gd name="connsiteX6" fmla="*/ 857444 w 973301"/>
                <a:gd name="connsiteY6" fmla="*/ 144836 h 681297"/>
                <a:gd name="connsiteX7" fmla="*/ 970603 w 973301"/>
                <a:gd name="connsiteY7" fmla="*/ 408143 h 681297"/>
                <a:gd name="connsiteX0" fmla="*/ 238218 w 973301"/>
                <a:gd name="connsiteY0" fmla="*/ 501535 h 679728"/>
                <a:gd name="connsiteX1" fmla="*/ 413338 w 973301"/>
                <a:gd name="connsiteY1" fmla="*/ 328292 h 679728"/>
                <a:gd name="connsiteX2" fmla="*/ 483867 w 973301"/>
                <a:gd name="connsiteY2" fmla="*/ 616993 h 679728"/>
                <a:gd name="connsiteX3" fmla="*/ 42128 w 973301"/>
                <a:gd name="connsiteY3" fmla="*/ 506537 h 679728"/>
                <a:gd name="connsiteX4" fmla="*/ 278450 w 973301"/>
                <a:gd name="connsiteY4" fmla="*/ 2668 h 679728"/>
                <a:gd name="connsiteX5" fmla="*/ 549765 w 973301"/>
                <a:gd name="connsiteY5" fmla="*/ 185949 h 679728"/>
                <a:gd name="connsiteX6" fmla="*/ 857444 w 973301"/>
                <a:gd name="connsiteY6" fmla="*/ 143267 h 679728"/>
                <a:gd name="connsiteX7" fmla="*/ 970603 w 973301"/>
                <a:gd name="connsiteY7" fmla="*/ 406574 h 679728"/>
                <a:gd name="connsiteX0" fmla="*/ 239713 w 974796"/>
                <a:gd name="connsiteY0" fmla="*/ 509581 h 687774"/>
                <a:gd name="connsiteX1" fmla="*/ 414833 w 974796"/>
                <a:gd name="connsiteY1" fmla="*/ 336338 h 687774"/>
                <a:gd name="connsiteX2" fmla="*/ 485362 w 974796"/>
                <a:gd name="connsiteY2" fmla="*/ 625039 h 687774"/>
                <a:gd name="connsiteX3" fmla="*/ 43623 w 974796"/>
                <a:gd name="connsiteY3" fmla="*/ 514583 h 687774"/>
                <a:gd name="connsiteX4" fmla="*/ 268928 w 974796"/>
                <a:gd name="connsiteY4" fmla="*/ 2452 h 687774"/>
                <a:gd name="connsiteX5" fmla="*/ 551260 w 974796"/>
                <a:gd name="connsiteY5" fmla="*/ 193995 h 687774"/>
                <a:gd name="connsiteX6" fmla="*/ 858939 w 974796"/>
                <a:gd name="connsiteY6" fmla="*/ 151313 h 687774"/>
                <a:gd name="connsiteX7" fmla="*/ 972098 w 974796"/>
                <a:gd name="connsiteY7" fmla="*/ 414620 h 687774"/>
                <a:gd name="connsiteX0" fmla="*/ 239713 w 974796"/>
                <a:gd name="connsiteY0" fmla="*/ 508440 h 686633"/>
                <a:gd name="connsiteX1" fmla="*/ 414833 w 974796"/>
                <a:gd name="connsiteY1" fmla="*/ 335197 h 686633"/>
                <a:gd name="connsiteX2" fmla="*/ 485362 w 974796"/>
                <a:gd name="connsiteY2" fmla="*/ 623898 h 686633"/>
                <a:gd name="connsiteX3" fmla="*/ 43623 w 974796"/>
                <a:gd name="connsiteY3" fmla="*/ 513442 h 686633"/>
                <a:gd name="connsiteX4" fmla="*/ 268928 w 974796"/>
                <a:gd name="connsiteY4" fmla="*/ 1311 h 686633"/>
                <a:gd name="connsiteX5" fmla="*/ 551260 w 974796"/>
                <a:gd name="connsiteY5" fmla="*/ 192854 h 686633"/>
                <a:gd name="connsiteX6" fmla="*/ 858939 w 974796"/>
                <a:gd name="connsiteY6" fmla="*/ 150172 h 686633"/>
                <a:gd name="connsiteX7" fmla="*/ 972098 w 974796"/>
                <a:gd name="connsiteY7" fmla="*/ 413479 h 68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74796" h="686633">
                  <a:moveTo>
                    <a:pt x="239713" y="508440"/>
                  </a:moveTo>
                  <a:cubicBezTo>
                    <a:pt x="220051" y="400199"/>
                    <a:pt x="313311" y="308483"/>
                    <a:pt x="414833" y="335197"/>
                  </a:cubicBezTo>
                  <a:cubicBezTo>
                    <a:pt x="568709" y="355231"/>
                    <a:pt x="571103" y="526747"/>
                    <a:pt x="485362" y="623898"/>
                  </a:cubicBezTo>
                  <a:cubicBezTo>
                    <a:pt x="359231" y="741315"/>
                    <a:pt x="103653" y="687971"/>
                    <a:pt x="43623" y="513442"/>
                  </a:cubicBezTo>
                  <a:cubicBezTo>
                    <a:pt x="-86006" y="165544"/>
                    <a:pt x="98347" y="15949"/>
                    <a:pt x="268928" y="1311"/>
                  </a:cubicBezTo>
                  <a:cubicBezTo>
                    <a:pt x="423631" y="-11041"/>
                    <a:pt x="534267" y="64743"/>
                    <a:pt x="551260" y="192854"/>
                  </a:cubicBezTo>
                  <a:cubicBezTo>
                    <a:pt x="632704" y="84983"/>
                    <a:pt x="783005" y="98296"/>
                    <a:pt x="858939" y="150172"/>
                  </a:cubicBezTo>
                  <a:cubicBezTo>
                    <a:pt x="963678" y="201219"/>
                    <a:pt x="983037" y="310103"/>
                    <a:pt x="972098" y="413479"/>
                  </a:cubicBezTo>
                </a:path>
              </a:pathLst>
            </a:cu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sz="2701"/>
            </a:p>
          </p:txBody>
        </p:sp>
        <p:sp>
          <p:nvSpPr>
            <p:cNvPr id="48" name="자유형: 도형 69">
              <a:extLst>
                <a:ext uri="{FF2B5EF4-FFF2-40B4-BE49-F238E27FC236}">
                  <a16:creationId xmlns:a16="http://schemas.microsoft.com/office/drawing/2014/main" id="{7559582C-5064-4452-BC14-5A541FEBE136}"/>
                </a:ext>
              </a:extLst>
            </p:cNvPr>
            <p:cNvSpPr/>
            <p:nvPr/>
          </p:nvSpPr>
          <p:spPr>
            <a:xfrm>
              <a:off x="6646452" y="3560646"/>
              <a:ext cx="483425" cy="783120"/>
            </a:xfrm>
            <a:custGeom>
              <a:avLst/>
              <a:gdLst>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4"/>
                <a:gd name="connsiteY0" fmla="*/ 277685 h 1051840"/>
                <a:gd name="connsiteX1" fmla="*/ 330979 w 647934"/>
                <a:gd name="connsiteY1" fmla="*/ 0 h 1051840"/>
                <a:gd name="connsiteX2" fmla="*/ 560982 w 647934"/>
                <a:gd name="connsiteY2" fmla="*/ 171099 h 1051840"/>
                <a:gd name="connsiteX3" fmla="*/ 468420 w 647934"/>
                <a:gd name="connsiteY3" fmla="*/ 493663 h 1051840"/>
                <a:gd name="connsiteX4" fmla="*/ 647934 w 647934"/>
                <a:gd name="connsiteY4" fmla="*/ 793789 h 1051840"/>
                <a:gd name="connsiteX5" fmla="*/ 468420 w 647934"/>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51840"/>
                <a:gd name="connsiteX1" fmla="*/ 330979 w 647937"/>
                <a:gd name="connsiteY1" fmla="*/ 0 h 1051840"/>
                <a:gd name="connsiteX2" fmla="*/ 560982 w 647937"/>
                <a:gd name="connsiteY2" fmla="*/ 171099 h 1051840"/>
                <a:gd name="connsiteX3" fmla="*/ 468420 w 647937"/>
                <a:gd name="connsiteY3" fmla="*/ 493663 h 1051840"/>
                <a:gd name="connsiteX4" fmla="*/ 647934 w 647937"/>
                <a:gd name="connsiteY4" fmla="*/ 793789 h 1051840"/>
                <a:gd name="connsiteX5" fmla="*/ 468420 w 647937"/>
                <a:gd name="connsiteY5" fmla="*/ 1051840 h 1051840"/>
                <a:gd name="connsiteX0" fmla="*/ 0 w 647937"/>
                <a:gd name="connsiteY0" fmla="*/ 277685 h 1035314"/>
                <a:gd name="connsiteX1" fmla="*/ 330979 w 647937"/>
                <a:gd name="connsiteY1" fmla="*/ 0 h 1035314"/>
                <a:gd name="connsiteX2" fmla="*/ 560982 w 647937"/>
                <a:gd name="connsiteY2" fmla="*/ 171099 h 1035314"/>
                <a:gd name="connsiteX3" fmla="*/ 468420 w 647937"/>
                <a:gd name="connsiteY3" fmla="*/ 493663 h 1035314"/>
                <a:gd name="connsiteX4" fmla="*/ 647934 w 647937"/>
                <a:gd name="connsiteY4" fmla="*/ 793789 h 1035314"/>
                <a:gd name="connsiteX5" fmla="*/ 465665 w 647937"/>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428"/>
                <a:gd name="connsiteY0" fmla="*/ 277685 h 1035314"/>
                <a:gd name="connsiteX1" fmla="*/ 330979 w 642428"/>
                <a:gd name="connsiteY1" fmla="*/ 0 h 1035314"/>
                <a:gd name="connsiteX2" fmla="*/ 560982 w 642428"/>
                <a:gd name="connsiteY2" fmla="*/ 171099 h 1035314"/>
                <a:gd name="connsiteX3" fmla="*/ 468420 w 642428"/>
                <a:gd name="connsiteY3" fmla="*/ 493663 h 1035314"/>
                <a:gd name="connsiteX4" fmla="*/ 642425 w 642428"/>
                <a:gd name="connsiteY4" fmla="*/ 769001 h 1035314"/>
                <a:gd name="connsiteX5" fmla="*/ 465665 w 642428"/>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501"/>
                <a:gd name="connsiteY0" fmla="*/ 277685 h 1035314"/>
                <a:gd name="connsiteX1" fmla="*/ 330979 w 642501"/>
                <a:gd name="connsiteY1" fmla="*/ 0 h 1035314"/>
                <a:gd name="connsiteX2" fmla="*/ 560982 w 642501"/>
                <a:gd name="connsiteY2" fmla="*/ 171099 h 1035314"/>
                <a:gd name="connsiteX3" fmla="*/ 468420 w 642501"/>
                <a:gd name="connsiteY3" fmla="*/ 493663 h 1035314"/>
                <a:gd name="connsiteX4" fmla="*/ 642425 w 642501"/>
                <a:gd name="connsiteY4" fmla="*/ 769001 h 1035314"/>
                <a:gd name="connsiteX5" fmla="*/ 465665 w 642501"/>
                <a:gd name="connsiteY5" fmla="*/ 1035314 h 1035314"/>
                <a:gd name="connsiteX0" fmla="*/ 0 w 642489"/>
                <a:gd name="connsiteY0" fmla="*/ 277685 h 1035314"/>
                <a:gd name="connsiteX1" fmla="*/ 330979 w 642489"/>
                <a:gd name="connsiteY1" fmla="*/ 0 h 1035314"/>
                <a:gd name="connsiteX2" fmla="*/ 560982 w 642489"/>
                <a:gd name="connsiteY2" fmla="*/ 171099 h 1035314"/>
                <a:gd name="connsiteX3" fmla="*/ 446386 w 642489"/>
                <a:gd name="connsiteY3" fmla="*/ 490909 h 1035314"/>
                <a:gd name="connsiteX4" fmla="*/ 642425 w 642489"/>
                <a:gd name="connsiteY4" fmla="*/ 769001 h 1035314"/>
                <a:gd name="connsiteX5" fmla="*/ 465665 w 642489"/>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733"/>
                <a:gd name="connsiteY0" fmla="*/ 277685 h 1035314"/>
                <a:gd name="connsiteX1" fmla="*/ 330979 w 642733"/>
                <a:gd name="connsiteY1" fmla="*/ 0 h 1035314"/>
                <a:gd name="connsiteX2" fmla="*/ 560982 w 642733"/>
                <a:gd name="connsiteY2" fmla="*/ 171099 h 1035314"/>
                <a:gd name="connsiteX3" fmla="*/ 446386 w 642733"/>
                <a:gd name="connsiteY3" fmla="*/ 490909 h 1035314"/>
                <a:gd name="connsiteX4" fmla="*/ 642425 w 642733"/>
                <a:gd name="connsiteY4" fmla="*/ 769001 h 1035314"/>
                <a:gd name="connsiteX5" fmla="*/ 465665 w 642733"/>
                <a:gd name="connsiteY5" fmla="*/ 1035314 h 1035314"/>
                <a:gd name="connsiteX0" fmla="*/ 0 w 642564"/>
                <a:gd name="connsiteY0" fmla="*/ 277685 h 1035314"/>
                <a:gd name="connsiteX1" fmla="*/ 330979 w 642564"/>
                <a:gd name="connsiteY1" fmla="*/ 0 h 1035314"/>
                <a:gd name="connsiteX2" fmla="*/ 560982 w 642564"/>
                <a:gd name="connsiteY2" fmla="*/ 171099 h 1035314"/>
                <a:gd name="connsiteX3" fmla="*/ 446386 w 642564"/>
                <a:gd name="connsiteY3" fmla="*/ 490909 h 1035314"/>
                <a:gd name="connsiteX4" fmla="*/ 642425 w 642564"/>
                <a:gd name="connsiteY4" fmla="*/ 769001 h 1035314"/>
                <a:gd name="connsiteX5" fmla="*/ 465665 w 642564"/>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77685 h 1035314"/>
                <a:gd name="connsiteX1" fmla="*/ 330979 w 639815"/>
                <a:gd name="connsiteY1" fmla="*/ 0 h 1035314"/>
                <a:gd name="connsiteX2" fmla="*/ 560982 w 639815"/>
                <a:gd name="connsiteY2" fmla="*/ 171099 h 1035314"/>
                <a:gd name="connsiteX3" fmla="*/ 446386 w 639815"/>
                <a:gd name="connsiteY3" fmla="*/ 490909 h 1035314"/>
                <a:gd name="connsiteX4" fmla="*/ 639670 w 639815"/>
                <a:gd name="connsiteY4" fmla="*/ 760738 h 1035314"/>
                <a:gd name="connsiteX5" fmla="*/ 465665 w 639815"/>
                <a:gd name="connsiteY5" fmla="*/ 1035314 h 1035314"/>
                <a:gd name="connsiteX0" fmla="*/ 0 w 639815"/>
                <a:gd name="connsiteY0" fmla="*/ 280359 h 1037988"/>
                <a:gd name="connsiteX1" fmla="*/ 330979 w 639815"/>
                <a:gd name="connsiteY1" fmla="*/ 2674 h 1037988"/>
                <a:gd name="connsiteX2" fmla="*/ 560982 w 639815"/>
                <a:gd name="connsiteY2" fmla="*/ 173773 h 1037988"/>
                <a:gd name="connsiteX3" fmla="*/ 446386 w 639815"/>
                <a:gd name="connsiteY3" fmla="*/ 493583 h 1037988"/>
                <a:gd name="connsiteX4" fmla="*/ 639670 w 639815"/>
                <a:gd name="connsiteY4" fmla="*/ 763412 h 1037988"/>
                <a:gd name="connsiteX5" fmla="*/ 465665 w 639815"/>
                <a:gd name="connsiteY5" fmla="*/ 1037988 h 1037988"/>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84735 h 1042364"/>
                <a:gd name="connsiteX1" fmla="*/ 330979 w 639815"/>
                <a:gd name="connsiteY1" fmla="*/ 7050 h 1042364"/>
                <a:gd name="connsiteX2" fmla="*/ 560982 w 639815"/>
                <a:gd name="connsiteY2" fmla="*/ 178149 h 1042364"/>
                <a:gd name="connsiteX3" fmla="*/ 446386 w 639815"/>
                <a:gd name="connsiteY3" fmla="*/ 497959 h 1042364"/>
                <a:gd name="connsiteX4" fmla="*/ 639670 w 639815"/>
                <a:gd name="connsiteY4" fmla="*/ 767788 h 1042364"/>
                <a:gd name="connsiteX5" fmla="*/ 465665 w 639815"/>
                <a:gd name="connsiteY5" fmla="*/ 1042364 h 1042364"/>
                <a:gd name="connsiteX0" fmla="*/ 0 w 639815"/>
                <a:gd name="connsiteY0" fmla="*/ 278763 h 1036392"/>
                <a:gd name="connsiteX1" fmla="*/ 330979 w 639815"/>
                <a:gd name="connsiteY1" fmla="*/ 1078 h 1036392"/>
                <a:gd name="connsiteX2" fmla="*/ 560982 w 639815"/>
                <a:gd name="connsiteY2" fmla="*/ 172177 h 1036392"/>
                <a:gd name="connsiteX3" fmla="*/ 446386 w 639815"/>
                <a:gd name="connsiteY3" fmla="*/ 491987 h 1036392"/>
                <a:gd name="connsiteX4" fmla="*/ 639670 w 639815"/>
                <a:gd name="connsiteY4" fmla="*/ 761816 h 1036392"/>
                <a:gd name="connsiteX5" fmla="*/ 465665 w 639815"/>
                <a:gd name="connsiteY5" fmla="*/ 1036392 h 1036392"/>
                <a:gd name="connsiteX0" fmla="*/ 0 w 639815"/>
                <a:gd name="connsiteY0" fmla="*/ 280192 h 1037821"/>
                <a:gd name="connsiteX1" fmla="*/ 330979 w 639815"/>
                <a:gd name="connsiteY1" fmla="*/ 2507 h 1037821"/>
                <a:gd name="connsiteX2" fmla="*/ 560982 w 639815"/>
                <a:gd name="connsiteY2" fmla="*/ 173606 h 1037821"/>
                <a:gd name="connsiteX3" fmla="*/ 446386 w 639815"/>
                <a:gd name="connsiteY3" fmla="*/ 493416 h 1037821"/>
                <a:gd name="connsiteX4" fmla="*/ 639670 w 639815"/>
                <a:gd name="connsiteY4" fmla="*/ 763245 h 1037821"/>
                <a:gd name="connsiteX5" fmla="*/ 465665 w 639815"/>
                <a:gd name="connsiteY5" fmla="*/ 1037821 h 1037821"/>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32 w 639847"/>
                <a:gd name="connsiteY0" fmla="*/ 279537 h 1037166"/>
                <a:gd name="connsiteX1" fmla="*/ 331011 w 639847"/>
                <a:gd name="connsiteY1" fmla="*/ 1852 h 1037166"/>
                <a:gd name="connsiteX2" fmla="*/ 561014 w 639847"/>
                <a:gd name="connsiteY2" fmla="*/ 172951 h 1037166"/>
                <a:gd name="connsiteX3" fmla="*/ 446418 w 639847"/>
                <a:gd name="connsiteY3" fmla="*/ 492761 h 1037166"/>
                <a:gd name="connsiteX4" fmla="*/ 639702 w 639847"/>
                <a:gd name="connsiteY4" fmla="*/ 762590 h 1037166"/>
                <a:gd name="connsiteX5" fmla="*/ 465697 w 639847"/>
                <a:gd name="connsiteY5" fmla="*/ 1037166 h 1037166"/>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26 w 639841"/>
                <a:gd name="connsiteY0" fmla="*/ 279103 h 1036732"/>
                <a:gd name="connsiteX1" fmla="*/ 331005 w 639841"/>
                <a:gd name="connsiteY1" fmla="*/ 1418 h 1036732"/>
                <a:gd name="connsiteX2" fmla="*/ 561008 w 639841"/>
                <a:gd name="connsiteY2" fmla="*/ 172517 h 1036732"/>
                <a:gd name="connsiteX3" fmla="*/ 446412 w 639841"/>
                <a:gd name="connsiteY3" fmla="*/ 492327 h 1036732"/>
                <a:gd name="connsiteX4" fmla="*/ 639696 w 639841"/>
                <a:gd name="connsiteY4" fmla="*/ 762156 h 1036732"/>
                <a:gd name="connsiteX5" fmla="*/ 465691 w 639841"/>
                <a:gd name="connsiteY5" fmla="*/ 1036732 h 1036732"/>
                <a:gd name="connsiteX0" fmla="*/ 26 w 639841"/>
                <a:gd name="connsiteY0" fmla="*/ 279060 h 1036689"/>
                <a:gd name="connsiteX1" fmla="*/ 331005 w 639841"/>
                <a:gd name="connsiteY1" fmla="*/ 1375 h 1036689"/>
                <a:gd name="connsiteX2" fmla="*/ 561008 w 639841"/>
                <a:gd name="connsiteY2" fmla="*/ 172474 h 1036689"/>
                <a:gd name="connsiteX3" fmla="*/ 446412 w 639841"/>
                <a:gd name="connsiteY3" fmla="*/ 492284 h 1036689"/>
                <a:gd name="connsiteX4" fmla="*/ 639696 w 639841"/>
                <a:gd name="connsiteY4" fmla="*/ 762113 h 1036689"/>
                <a:gd name="connsiteX5" fmla="*/ 465691 w 639841"/>
                <a:gd name="connsiteY5" fmla="*/ 1036689 h 1036689"/>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34 w 639849"/>
                <a:gd name="connsiteY0" fmla="*/ 280063 h 1037692"/>
                <a:gd name="connsiteX1" fmla="*/ 331013 w 639849"/>
                <a:gd name="connsiteY1" fmla="*/ 2378 h 1037692"/>
                <a:gd name="connsiteX2" fmla="*/ 561016 w 639849"/>
                <a:gd name="connsiteY2" fmla="*/ 173477 h 1037692"/>
                <a:gd name="connsiteX3" fmla="*/ 446420 w 639849"/>
                <a:gd name="connsiteY3" fmla="*/ 493287 h 1037692"/>
                <a:gd name="connsiteX4" fmla="*/ 639704 w 639849"/>
                <a:gd name="connsiteY4" fmla="*/ 763116 h 1037692"/>
                <a:gd name="connsiteX5" fmla="*/ 465699 w 639849"/>
                <a:gd name="connsiteY5" fmla="*/ 1037692 h 1037692"/>
                <a:gd name="connsiteX0" fmla="*/ 40 w 620576"/>
                <a:gd name="connsiteY0" fmla="*/ 296331 h 1037435"/>
                <a:gd name="connsiteX1" fmla="*/ 311740 w 620576"/>
                <a:gd name="connsiteY1" fmla="*/ 2121 h 1037435"/>
                <a:gd name="connsiteX2" fmla="*/ 541743 w 620576"/>
                <a:gd name="connsiteY2" fmla="*/ 173220 h 1037435"/>
                <a:gd name="connsiteX3" fmla="*/ 427147 w 620576"/>
                <a:gd name="connsiteY3" fmla="*/ 493030 h 1037435"/>
                <a:gd name="connsiteX4" fmla="*/ 620431 w 620576"/>
                <a:gd name="connsiteY4" fmla="*/ 762859 h 1037435"/>
                <a:gd name="connsiteX5" fmla="*/ 446426 w 620576"/>
                <a:gd name="connsiteY5" fmla="*/ 1037435 h 1037435"/>
                <a:gd name="connsiteX0" fmla="*/ 5008 w 625544"/>
                <a:gd name="connsiteY0" fmla="*/ 297012 h 1038116"/>
                <a:gd name="connsiteX1" fmla="*/ 316708 w 625544"/>
                <a:gd name="connsiteY1" fmla="*/ 2802 h 1038116"/>
                <a:gd name="connsiteX2" fmla="*/ 546711 w 625544"/>
                <a:gd name="connsiteY2" fmla="*/ 173901 h 1038116"/>
                <a:gd name="connsiteX3" fmla="*/ 432115 w 625544"/>
                <a:gd name="connsiteY3" fmla="*/ 493711 h 1038116"/>
                <a:gd name="connsiteX4" fmla="*/ 625399 w 625544"/>
                <a:gd name="connsiteY4" fmla="*/ 763540 h 1038116"/>
                <a:gd name="connsiteX5" fmla="*/ 451394 w 625544"/>
                <a:gd name="connsiteY5" fmla="*/ 1038116 h 1038116"/>
                <a:gd name="connsiteX0" fmla="*/ 5008 w 625544"/>
                <a:gd name="connsiteY0" fmla="*/ 299704 h 1040808"/>
                <a:gd name="connsiteX1" fmla="*/ 316708 w 625544"/>
                <a:gd name="connsiteY1" fmla="*/ 2739 h 1040808"/>
                <a:gd name="connsiteX2" fmla="*/ 546711 w 625544"/>
                <a:gd name="connsiteY2" fmla="*/ 176593 h 1040808"/>
                <a:gd name="connsiteX3" fmla="*/ 432115 w 625544"/>
                <a:gd name="connsiteY3" fmla="*/ 496403 h 1040808"/>
                <a:gd name="connsiteX4" fmla="*/ 625399 w 625544"/>
                <a:gd name="connsiteY4" fmla="*/ 766232 h 1040808"/>
                <a:gd name="connsiteX5" fmla="*/ 451394 w 625544"/>
                <a:gd name="connsiteY5" fmla="*/ 1040808 h 1040808"/>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4742"/>
                <a:gd name="connsiteY0" fmla="*/ 298093 h 1039197"/>
                <a:gd name="connsiteX1" fmla="*/ 315906 w 624742"/>
                <a:gd name="connsiteY1" fmla="*/ 1128 h 1039197"/>
                <a:gd name="connsiteX2" fmla="*/ 545909 w 624742"/>
                <a:gd name="connsiteY2" fmla="*/ 174982 h 1039197"/>
                <a:gd name="connsiteX3" fmla="*/ 431313 w 624742"/>
                <a:gd name="connsiteY3" fmla="*/ 494792 h 1039197"/>
                <a:gd name="connsiteX4" fmla="*/ 624597 w 624742"/>
                <a:gd name="connsiteY4" fmla="*/ 764621 h 1039197"/>
                <a:gd name="connsiteX5" fmla="*/ 450592 w 624742"/>
                <a:gd name="connsiteY5" fmla="*/ 1039197 h 1039197"/>
                <a:gd name="connsiteX0" fmla="*/ 4206 w 625023"/>
                <a:gd name="connsiteY0" fmla="*/ 298093 h 1039197"/>
                <a:gd name="connsiteX1" fmla="*/ 315906 w 625023"/>
                <a:gd name="connsiteY1" fmla="*/ 1128 h 1039197"/>
                <a:gd name="connsiteX2" fmla="*/ 545909 w 625023"/>
                <a:gd name="connsiteY2" fmla="*/ 174982 h 1039197"/>
                <a:gd name="connsiteX3" fmla="*/ 431313 w 625023"/>
                <a:gd name="connsiteY3" fmla="*/ 494792 h 1039197"/>
                <a:gd name="connsiteX4" fmla="*/ 624597 w 625023"/>
                <a:gd name="connsiteY4" fmla="*/ 764621 h 1039197"/>
                <a:gd name="connsiteX5" fmla="*/ 450592 w 625023"/>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5059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25804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467"/>
                <a:gd name="connsiteY0" fmla="*/ 298093 h 1039197"/>
                <a:gd name="connsiteX1" fmla="*/ 315906 w 641467"/>
                <a:gd name="connsiteY1" fmla="*/ 1128 h 1039197"/>
                <a:gd name="connsiteX2" fmla="*/ 545909 w 641467"/>
                <a:gd name="connsiteY2" fmla="*/ 174982 h 1039197"/>
                <a:gd name="connsiteX3" fmla="*/ 431313 w 641467"/>
                <a:gd name="connsiteY3" fmla="*/ 494792 h 1039197"/>
                <a:gd name="connsiteX4" fmla="*/ 641122 w 641467"/>
                <a:gd name="connsiteY4" fmla="*/ 764621 h 1039197"/>
                <a:gd name="connsiteX5" fmla="*/ 417542 w 641467"/>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417542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 name="connsiteX0" fmla="*/ 4206 w 641503"/>
                <a:gd name="connsiteY0" fmla="*/ 298093 h 1039197"/>
                <a:gd name="connsiteX1" fmla="*/ 315906 w 641503"/>
                <a:gd name="connsiteY1" fmla="*/ 1128 h 1039197"/>
                <a:gd name="connsiteX2" fmla="*/ 545909 w 641503"/>
                <a:gd name="connsiteY2" fmla="*/ 174982 h 1039197"/>
                <a:gd name="connsiteX3" fmla="*/ 431313 w 641503"/>
                <a:gd name="connsiteY3" fmla="*/ 494792 h 1039197"/>
                <a:gd name="connsiteX4" fmla="*/ 641122 w 641503"/>
                <a:gd name="connsiteY4" fmla="*/ 764621 h 1039197"/>
                <a:gd name="connsiteX5" fmla="*/ 399268 w 641503"/>
                <a:gd name="connsiteY5" fmla="*/ 1039197 h 103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503" h="1039197">
                  <a:moveTo>
                    <a:pt x="4206" y="298093"/>
                  </a:moveTo>
                  <a:cubicBezTo>
                    <a:pt x="-31441" y="73328"/>
                    <a:pt x="167021" y="-10969"/>
                    <a:pt x="315906" y="1128"/>
                  </a:cubicBezTo>
                  <a:cubicBezTo>
                    <a:pt x="428380" y="8585"/>
                    <a:pt x="527080" y="95916"/>
                    <a:pt x="545909" y="174982"/>
                  </a:cubicBezTo>
                  <a:cubicBezTo>
                    <a:pt x="579319" y="262305"/>
                    <a:pt x="557648" y="418486"/>
                    <a:pt x="431313" y="494792"/>
                  </a:cubicBezTo>
                  <a:cubicBezTo>
                    <a:pt x="576532" y="548013"/>
                    <a:pt x="647384" y="650808"/>
                    <a:pt x="641122" y="764621"/>
                  </a:cubicBezTo>
                  <a:cubicBezTo>
                    <a:pt x="633615" y="919493"/>
                    <a:pt x="546235" y="1010014"/>
                    <a:pt x="399268" y="1039197"/>
                  </a:cubicBezTo>
                </a:path>
              </a:pathLst>
            </a:cu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sz="2701"/>
            </a:p>
          </p:txBody>
        </p:sp>
        <p:sp>
          <p:nvSpPr>
            <p:cNvPr id="49" name="자유형: 도형 70">
              <a:extLst>
                <a:ext uri="{FF2B5EF4-FFF2-40B4-BE49-F238E27FC236}">
                  <a16:creationId xmlns:a16="http://schemas.microsoft.com/office/drawing/2014/main" id="{7D7CEF33-6BD1-46AB-BBEC-75362F12210D}"/>
                </a:ext>
              </a:extLst>
            </p:cNvPr>
            <p:cNvSpPr/>
            <p:nvPr/>
          </p:nvSpPr>
          <p:spPr>
            <a:xfrm>
              <a:off x="6153240" y="3948272"/>
              <a:ext cx="785355" cy="780891"/>
            </a:xfrm>
            <a:custGeom>
              <a:avLst/>
              <a:gdLst>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25244 w 970498"/>
                <a:gd name="connsiteY6" fmla="*/ 384272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415126 w 970498"/>
                <a:gd name="connsiteY7" fmla="*/ 56659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283295 w 970498"/>
                <a:gd name="connsiteY0" fmla="*/ 213173 h 925619"/>
                <a:gd name="connsiteX1" fmla="*/ 471224 w 970498"/>
                <a:gd name="connsiteY1" fmla="*/ 0 h 925619"/>
                <a:gd name="connsiteX2" fmla="*/ 611469 w 970498"/>
                <a:gd name="connsiteY2" fmla="*/ 311345 h 925619"/>
                <a:gd name="connsiteX3" fmla="*/ 970498 w 970498"/>
                <a:gd name="connsiteY3" fmla="*/ 535737 h 925619"/>
                <a:gd name="connsiteX4" fmla="*/ 538542 w 970498"/>
                <a:gd name="connsiteY4" fmla="*/ 925619 h 925619"/>
                <a:gd name="connsiteX5" fmla="*/ 0 w 970498"/>
                <a:gd name="connsiteY5" fmla="*/ 852692 h 925619"/>
                <a:gd name="connsiteX6" fmla="*/ 41769 w 970498"/>
                <a:gd name="connsiteY6" fmla="*/ 395289 h 925619"/>
                <a:gd name="connsiteX7" fmla="*/ 379321 w 97049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4345 w 1031548"/>
                <a:gd name="connsiteY0" fmla="*/ 213173 h 925619"/>
                <a:gd name="connsiteX1" fmla="*/ 532274 w 1031548"/>
                <a:gd name="connsiteY1" fmla="*/ 0 h 925619"/>
                <a:gd name="connsiteX2" fmla="*/ 672519 w 1031548"/>
                <a:gd name="connsiteY2" fmla="*/ 311345 h 925619"/>
                <a:gd name="connsiteX3" fmla="*/ 1031548 w 1031548"/>
                <a:gd name="connsiteY3" fmla="*/ 535737 h 925619"/>
                <a:gd name="connsiteX4" fmla="*/ 599592 w 1031548"/>
                <a:gd name="connsiteY4" fmla="*/ 925619 h 925619"/>
                <a:gd name="connsiteX5" fmla="*/ 61050 w 1031548"/>
                <a:gd name="connsiteY5" fmla="*/ 852692 h 925619"/>
                <a:gd name="connsiteX6" fmla="*/ 102819 w 1031548"/>
                <a:gd name="connsiteY6" fmla="*/ 395289 h 925619"/>
                <a:gd name="connsiteX7" fmla="*/ 440371 w 1031548"/>
                <a:gd name="connsiteY7" fmla="*/ 599641 h 925619"/>
                <a:gd name="connsiteX0" fmla="*/ 347877 w 1035080"/>
                <a:gd name="connsiteY0" fmla="*/ 213173 h 925619"/>
                <a:gd name="connsiteX1" fmla="*/ 535806 w 1035080"/>
                <a:gd name="connsiteY1" fmla="*/ 0 h 925619"/>
                <a:gd name="connsiteX2" fmla="*/ 676051 w 1035080"/>
                <a:gd name="connsiteY2" fmla="*/ 311345 h 925619"/>
                <a:gd name="connsiteX3" fmla="*/ 1035080 w 1035080"/>
                <a:gd name="connsiteY3" fmla="*/ 535737 h 925619"/>
                <a:gd name="connsiteX4" fmla="*/ 603124 w 1035080"/>
                <a:gd name="connsiteY4" fmla="*/ 925619 h 925619"/>
                <a:gd name="connsiteX5" fmla="*/ 53565 w 1035080"/>
                <a:gd name="connsiteY5" fmla="*/ 871971 h 925619"/>
                <a:gd name="connsiteX6" fmla="*/ 106351 w 1035080"/>
                <a:gd name="connsiteY6" fmla="*/ 395289 h 925619"/>
                <a:gd name="connsiteX7" fmla="*/ 443903 w 1035080"/>
                <a:gd name="connsiteY7" fmla="*/ 599641 h 925619"/>
                <a:gd name="connsiteX0" fmla="*/ 375671 w 1062874"/>
                <a:gd name="connsiteY0" fmla="*/ 213173 h 925619"/>
                <a:gd name="connsiteX1" fmla="*/ 563600 w 1062874"/>
                <a:gd name="connsiteY1" fmla="*/ 0 h 925619"/>
                <a:gd name="connsiteX2" fmla="*/ 703845 w 1062874"/>
                <a:gd name="connsiteY2" fmla="*/ 311345 h 925619"/>
                <a:gd name="connsiteX3" fmla="*/ 1062874 w 1062874"/>
                <a:gd name="connsiteY3" fmla="*/ 535737 h 925619"/>
                <a:gd name="connsiteX4" fmla="*/ 630918 w 1062874"/>
                <a:gd name="connsiteY4" fmla="*/ 925619 h 925619"/>
                <a:gd name="connsiteX5" fmla="*/ 81359 w 1062874"/>
                <a:gd name="connsiteY5" fmla="*/ 871971 h 925619"/>
                <a:gd name="connsiteX6" fmla="*/ 134145 w 1062874"/>
                <a:gd name="connsiteY6" fmla="*/ 395289 h 925619"/>
                <a:gd name="connsiteX7" fmla="*/ 471697 w 1062874"/>
                <a:gd name="connsiteY7" fmla="*/ 599641 h 92561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30918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3239"/>
                <a:gd name="connsiteX1" fmla="*/ 563600 w 1062874"/>
                <a:gd name="connsiteY1" fmla="*/ 0 h 973239"/>
                <a:gd name="connsiteX2" fmla="*/ 703845 w 1062874"/>
                <a:gd name="connsiteY2" fmla="*/ 311345 h 973239"/>
                <a:gd name="connsiteX3" fmla="*/ 1062874 w 1062874"/>
                <a:gd name="connsiteY3" fmla="*/ 535737 h 973239"/>
                <a:gd name="connsiteX4" fmla="*/ 606130 w 1062874"/>
                <a:gd name="connsiteY4" fmla="*/ 925619 h 973239"/>
                <a:gd name="connsiteX5" fmla="*/ 81359 w 1062874"/>
                <a:gd name="connsiteY5" fmla="*/ 871971 h 973239"/>
                <a:gd name="connsiteX6" fmla="*/ 134145 w 1062874"/>
                <a:gd name="connsiteY6" fmla="*/ 395289 h 973239"/>
                <a:gd name="connsiteX7" fmla="*/ 471697 w 1062874"/>
                <a:gd name="connsiteY7" fmla="*/ 599641 h 973239"/>
                <a:gd name="connsiteX0" fmla="*/ 375671 w 1062874"/>
                <a:gd name="connsiteY0" fmla="*/ 213173 h 979036"/>
                <a:gd name="connsiteX1" fmla="*/ 563600 w 1062874"/>
                <a:gd name="connsiteY1" fmla="*/ 0 h 979036"/>
                <a:gd name="connsiteX2" fmla="*/ 703845 w 1062874"/>
                <a:gd name="connsiteY2" fmla="*/ 311345 h 979036"/>
                <a:gd name="connsiteX3" fmla="*/ 1062874 w 1062874"/>
                <a:gd name="connsiteY3" fmla="*/ 535737 h 979036"/>
                <a:gd name="connsiteX4" fmla="*/ 597867 w 1062874"/>
                <a:gd name="connsiteY4" fmla="*/ 942144 h 979036"/>
                <a:gd name="connsiteX5" fmla="*/ 81359 w 1062874"/>
                <a:gd name="connsiteY5" fmla="*/ 871971 h 979036"/>
                <a:gd name="connsiteX6" fmla="*/ 134145 w 1062874"/>
                <a:gd name="connsiteY6" fmla="*/ 395289 h 979036"/>
                <a:gd name="connsiteX7" fmla="*/ 471697 w 1062874"/>
                <a:gd name="connsiteY7" fmla="*/ 599641 h 979036"/>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49379"/>
                <a:gd name="connsiteX1" fmla="*/ 563600 w 1062874"/>
                <a:gd name="connsiteY1" fmla="*/ 0 h 1049379"/>
                <a:gd name="connsiteX2" fmla="*/ 703845 w 1062874"/>
                <a:gd name="connsiteY2" fmla="*/ 311345 h 1049379"/>
                <a:gd name="connsiteX3" fmla="*/ 1062874 w 1062874"/>
                <a:gd name="connsiteY3" fmla="*/ 535737 h 1049379"/>
                <a:gd name="connsiteX4" fmla="*/ 597867 w 1062874"/>
                <a:gd name="connsiteY4" fmla="*/ 942144 h 1049379"/>
                <a:gd name="connsiteX5" fmla="*/ 81359 w 1062874"/>
                <a:gd name="connsiteY5" fmla="*/ 871971 h 1049379"/>
                <a:gd name="connsiteX6" fmla="*/ 134145 w 1062874"/>
                <a:gd name="connsiteY6" fmla="*/ 395289 h 1049379"/>
                <a:gd name="connsiteX7" fmla="*/ 471697 w 1062874"/>
                <a:gd name="connsiteY7" fmla="*/ 599641 h 1049379"/>
                <a:gd name="connsiteX0" fmla="*/ 375671 w 1062874"/>
                <a:gd name="connsiteY0" fmla="*/ 213173 h 1033999"/>
                <a:gd name="connsiteX1" fmla="*/ 563600 w 1062874"/>
                <a:gd name="connsiteY1" fmla="*/ 0 h 1033999"/>
                <a:gd name="connsiteX2" fmla="*/ 703845 w 1062874"/>
                <a:gd name="connsiteY2" fmla="*/ 311345 h 1033999"/>
                <a:gd name="connsiteX3" fmla="*/ 1062874 w 1062874"/>
                <a:gd name="connsiteY3" fmla="*/ 535737 h 1033999"/>
                <a:gd name="connsiteX4" fmla="*/ 597867 w 1062874"/>
                <a:gd name="connsiteY4" fmla="*/ 942144 h 1033999"/>
                <a:gd name="connsiteX5" fmla="*/ 81359 w 1062874"/>
                <a:gd name="connsiteY5" fmla="*/ 871971 h 1033999"/>
                <a:gd name="connsiteX6" fmla="*/ 134145 w 1062874"/>
                <a:gd name="connsiteY6" fmla="*/ 395289 h 1033999"/>
                <a:gd name="connsiteX7" fmla="*/ 471697 w 1062874"/>
                <a:gd name="connsiteY7" fmla="*/ 599641 h 1033999"/>
                <a:gd name="connsiteX0" fmla="*/ 363975 w 1051178"/>
                <a:gd name="connsiteY0" fmla="*/ 213173 h 1033999"/>
                <a:gd name="connsiteX1" fmla="*/ 551904 w 1051178"/>
                <a:gd name="connsiteY1" fmla="*/ 0 h 1033999"/>
                <a:gd name="connsiteX2" fmla="*/ 692149 w 1051178"/>
                <a:gd name="connsiteY2" fmla="*/ 311345 h 1033999"/>
                <a:gd name="connsiteX3" fmla="*/ 1051178 w 1051178"/>
                <a:gd name="connsiteY3" fmla="*/ 535737 h 1033999"/>
                <a:gd name="connsiteX4" fmla="*/ 586171 w 1051178"/>
                <a:gd name="connsiteY4" fmla="*/ 942144 h 1033999"/>
                <a:gd name="connsiteX5" fmla="*/ 69663 w 1051178"/>
                <a:gd name="connsiteY5" fmla="*/ 871971 h 1033999"/>
                <a:gd name="connsiteX6" fmla="*/ 122449 w 1051178"/>
                <a:gd name="connsiteY6" fmla="*/ 395289 h 1033999"/>
                <a:gd name="connsiteX7" fmla="*/ 460001 w 1051178"/>
                <a:gd name="connsiteY7" fmla="*/ 599641 h 1033999"/>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51178"/>
                <a:gd name="connsiteY0" fmla="*/ 213173 h 1030327"/>
                <a:gd name="connsiteX1" fmla="*/ 551904 w 1051178"/>
                <a:gd name="connsiteY1" fmla="*/ 0 h 1030327"/>
                <a:gd name="connsiteX2" fmla="*/ 692149 w 1051178"/>
                <a:gd name="connsiteY2" fmla="*/ 311345 h 1030327"/>
                <a:gd name="connsiteX3" fmla="*/ 1051178 w 1051178"/>
                <a:gd name="connsiteY3" fmla="*/ 535737 h 1030327"/>
                <a:gd name="connsiteX4" fmla="*/ 613713 w 1051178"/>
                <a:gd name="connsiteY4" fmla="*/ 936636 h 1030327"/>
                <a:gd name="connsiteX5" fmla="*/ 69663 w 1051178"/>
                <a:gd name="connsiteY5" fmla="*/ 871971 h 1030327"/>
                <a:gd name="connsiteX6" fmla="*/ 122449 w 1051178"/>
                <a:gd name="connsiteY6" fmla="*/ 395289 h 1030327"/>
                <a:gd name="connsiteX7" fmla="*/ 460001 w 1051178"/>
                <a:gd name="connsiteY7" fmla="*/ 599641 h 1030327"/>
                <a:gd name="connsiteX0" fmla="*/ 363975 w 1034653"/>
                <a:gd name="connsiteY0" fmla="*/ 213173 h 1030327"/>
                <a:gd name="connsiteX1" fmla="*/ 551904 w 1034653"/>
                <a:gd name="connsiteY1" fmla="*/ 0 h 1030327"/>
                <a:gd name="connsiteX2" fmla="*/ 692149 w 1034653"/>
                <a:gd name="connsiteY2" fmla="*/ 311345 h 1030327"/>
                <a:gd name="connsiteX3" fmla="*/ 1034653 w 1034653"/>
                <a:gd name="connsiteY3" fmla="*/ 538491 h 1030327"/>
                <a:gd name="connsiteX4" fmla="*/ 613713 w 1034653"/>
                <a:gd name="connsiteY4" fmla="*/ 936636 h 1030327"/>
                <a:gd name="connsiteX5" fmla="*/ 69663 w 1034653"/>
                <a:gd name="connsiteY5" fmla="*/ 871971 h 1030327"/>
                <a:gd name="connsiteX6" fmla="*/ 122449 w 1034653"/>
                <a:gd name="connsiteY6" fmla="*/ 395289 h 1030327"/>
                <a:gd name="connsiteX7" fmla="*/ 460001 w 1034653"/>
                <a:gd name="connsiteY7" fmla="*/ 599641 h 1030327"/>
                <a:gd name="connsiteX0" fmla="*/ 363975 w 1037690"/>
                <a:gd name="connsiteY0" fmla="*/ 213173 h 1030327"/>
                <a:gd name="connsiteX1" fmla="*/ 551904 w 1037690"/>
                <a:gd name="connsiteY1" fmla="*/ 0 h 1030327"/>
                <a:gd name="connsiteX2" fmla="*/ 692149 w 1037690"/>
                <a:gd name="connsiteY2" fmla="*/ 311345 h 1030327"/>
                <a:gd name="connsiteX3" fmla="*/ 1034653 w 1037690"/>
                <a:gd name="connsiteY3" fmla="*/ 538491 h 1030327"/>
                <a:gd name="connsiteX4" fmla="*/ 613713 w 1037690"/>
                <a:gd name="connsiteY4" fmla="*/ 936636 h 1030327"/>
                <a:gd name="connsiteX5" fmla="*/ 69663 w 1037690"/>
                <a:gd name="connsiteY5" fmla="*/ 871971 h 1030327"/>
                <a:gd name="connsiteX6" fmla="*/ 122449 w 1037690"/>
                <a:gd name="connsiteY6" fmla="*/ 395289 h 1030327"/>
                <a:gd name="connsiteX7" fmla="*/ 460001 w 1037690"/>
                <a:gd name="connsiteY7" fmla="*/ 599641 h 1030327"/>
                <a:gd name="connsiteX0" fmla="*/ 363975 w 1037917"/>
                <a:gd name="connsiteY0" fmla="*/ 213173 h 1030327"/>
                <a:gd name="connsiteX1" fmla="*/ 551904 w 1037917"/>
                <a:gd name="connsiteY1" fmla="*/ 0 h 1030327"/>
                <a:gd name="connsiteX2" fmla="*/ 692149 w 1037917"/>
                <a:gd name="connsiteY2" fmla="*/ 311345 h 1030327"/>
                <a:gd name="connsiteX3" fmla="*/ 1034653 w 1037917"/>
                <a:gd name="connsiteY3" fmla="*/ 538491 h 1030327"/>
                <a:gd name="connsiteX4" fmla="*/ 613713 w 1037917"/>
                <a:gd name="connsiteY4" fmla="*/ 936636 h 1030327"/>
                <a:gd name="connsiteX5" fmla="*/ 69663 w 1037917"/>
                <a:gd name="connsiteY5" fmla="*/ 871971 h 1030327"/>
                <a:gd name="connsiteX6" fmla="*/ 122449 w 1037917"/>
                <a:gd name="connsiteY6" fmla="*/ 395289 h 1030327"/>
                <a:gd name="connsiteX7" fmla="*/ 460001 w 103791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6257"/>
                <a:gd name="connsiteY0" fmla="*/ 213173 h 1030327"/>
                <a:gd name="connsiteX1" fmla="*/ 551904 w 1046257"/>
                <a:gd name="connsiteY1" fmla="*/ 0 h 1030327"/>
                <a:gd name="connsiteX2" fmla="*/ 692149 w 1046257"/>
                <a:gd name="connsiteY2" fmla="*/ 311345 h 1030327"/>
                <a:gd name="connsiteX3" fmla="*/ 1034653 w 1046257"/>
                <a:gd name="connsiteY3" fmla="*/ 538491 h 1030327"/>
                <a:gd name="connsiteX4" fmla="*/ 613713 w 1046257"/>
                <a:gd name="connsiteY4" fmla="*/ 936636 h 1030327"/>
                <a:gd name="connsiteX5" fmla="*/ 69663 w 1046257"/>
                <a:gd name="connsiteY5" fmla="*/ 871971 h 1030327"/>
                <a:gd name="connsiteX6" fmla="*/ 122449 w 1046257"/>
                <a:gd name="connsiteY6" fmla="*/ 395289 h 1030327"/>
                <a:gd name="connsiteX7" fmla="*/ 460001 w 1046257"/>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92149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2870 w 1041370"/>
                <a:gd name="connsiteY2" fmla="*/ 311345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830 h 1030984"/>
                <a:gd name="connsiteX1" fmla="*/ 551904 w 1041370"/>
                <a:gd name="connsiteY1" fmla="*/ 657 h 1030984"/>
                <a:gd name="connsiteX2" fmla="*/ 675624 w 1041370"/>
                <a:gd name="connsiteY2" fmla="*/ 300985 h 1030984"/>
                <a:gd name="connsiteX3" fmla="*/ 1034653 w 1041370"/>
                <a:gd name="connsiteY3" fmla="*/ 539148 h 1030984"/>
                <a:gd name="connsiteX4" fmla="*/ 613713 w 1041370"/>
                <a:gd name="connsiteY4" fmla="*/ 937293 h 1030984"/>
                <a:gd name="connsiteX5" fmla="*/ 69663 w 1041370"/>
                <a:gd name="connsiteY5" fmla="*/ 872628 h 1030984"/>
                <a:gd name="connsiteX6" fmla="*/ 122449 w 1041370"/>
                <a:gd name="connsiteY6" fmla="*/ 395946 h 1030984"/>
                <a:gd name="connsiteX7" fmla="*/ 460001 w 1041370"/>
                <a:gd name="connsiteY7" fmla="*/ 600298 h 1030984"/>
                <a:gd name="connsiteX0" fmla="*/ 363975 w 1041370"/>
                <a:gd name="connsiteY0" fmla="*/ 213270 h 1030424"/>
                <a:gd name="connsiteX1" fmla="*/ 551904 w 1041370"/>
                <a:gd name="connsiteY1" fmla="*/ 97 h 1030424"/>
                <a:gd name="connsiteX2" fmla="*/ 675624 w 1041370"/>
                <a:gd name="connsiteY2" fmla="*/ 300425 h 1030424"/>
                <a:gd name="connsiteX3" fmla="*/ 1034653 w 1041370"/>
                <a:gd name="connsiteY3" fmla="*/ 538588 h 1030424"/>
                <a:gd name="connsiteX4" fmla="*/ 613713 w 1041370"/>
                <a:gd name="connsiteY4" fmla="*/ 936733 h 1030424"/>
                <a:gd name="connsiteX5" fmla="*/ 69663 w 1041370"/>
                <a:gd name="connsiteY5" fmla="*/ 872068 h 1030424"/>
                <a:gd name="connsiteX6" fmla="*/ 122449 w 1041370"/>
                <a:gd name="connsiteY6" fmla="*/ 395386 h 1030424"/>
                <a:gd name="connsiteX7" fmla="*/ 460001 w 1041370"/>
                <a:gd name="connsiteY7" fmla="*/ 599738 h 1030424"/>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363975 w 1041370"/>
                <a:gd name="connsiteY0" fmla="*/ 213173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60001 w 1041370"/>
                <a:gd name="connsiteY7" fmla="*/ 599641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15934 w 1041370"/>
                <a:gd name="connsiteY7" fmla="*/ 693285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370"/>
                <a:gd name="connsiteY0" fmla="*/ 237961 h 1030327"/>
                <a:gd name="connsiteX1" fmla="*/ 551904 w 1041370"/>
                <a:gd name="connsiteY1" fmla="*/ 0 h 1030327"/>
                <a:gd name="connsiteX2" fmla="*/ 675624 w 1041370"/>
                <a:gd name="connsiteY2" fmla="*/ 300328 h 1030327"/>
                <a:gd name="connsiteX3" fmla="*/ 1034653 w 1041370"/>
                <a:gd name="connsiteY3" fmla="*/ 538491 h 1030327"/>
                <a:gd name="connsiteX4" fmla="*/ 613713 w 1041370"/>
                <a:gd name="connsiteY4" fmla="*/ 936636 h 1030327"/>
                <a:gd name="connsiteX5" fmla="*/ 69663 w 1041370"/>
                <a:gd name="connsiteY5" fmla="*/ 871971 h 1030327"/>
                <a:gd name="connsiteX6" fmla="*/ 122449 w 1041370"/>
                <a:gd name="connsiteY6" fmla="*/ 395289 h 1030327"/>
                <a:gd name="connsiteX7" fmla="*/ 407671 w 1041370"/>
                <a:gd name="connsiteY7" fmla="*/ 709810 h 1030327"/>
                <a:gd name="connsiteX0" fmla="*/ 408043 w 1041266"/>
                <a:gd name="connsiteY0" fmla="*/ 237961 h 1016230"/>
                <a:gd name="connsiteX1" fmla="*/ 551904 w 1041266"/>
                <a:gd name="connsiteY1" fmla="*/ 0 h 1016230"/>
                <a:gd name="connsiteX2" fmla="*/ 675624 w 1041266"/>
                <a:gd name="connsiteY2" fmla="*/ 300328 h 1016230"/>
                <a:gd name="connsiteX3" fmla="*/ 1034653 w 1041266"/>
                <a:gd name="connsiteY3" fmla="*/ 538491 h 1016230"/>
                <a:gd name="connsiteX4" fmla="*/ 610959 w 1041266"/>
                <a:gd name="connsiteY4" fmla="*/ 914602 h 1016230"/>
                <a:gd name="connsiteX5" fmla="*/ 69663 w 1041266"/>
                <a:gd name="connsiteY5" fmla="*/ 871971 h 1016230"/>
                <a:gd name="connsiteX6" fmla="*/ 122449 w 1041266"/>
                <a:gd name="connsiteY6" fmla="*/ 395289 h 1016230"/>
                <a:gd name="connsiteX7" fmla="*/ 407671 w 1041266"/>
                <a:gd name="connsiteY7" fmla="*/ 709810 h 1016230"/>
                <a:gd name="connsiteX0" fmla="*/ 408043 w 1042386"/>
                <a:gd name="connsiteY0" fmla="*/ 237961 h 1016230"/>
                <a:gd name="connsiteX1" fmla="*/ 551904 w 1042386"/>
                <a:gd name="connsiteY1" fmla="*/ 0 h 1016230"/>
                <a:gd name="connsiteX2" fmla="*/ 675624 w 1042386"/>
                <a:gd name="connsiteY2" fmla="*/ 300328 h 1016230"/>
                <a:gd name="connsiteX3" fmla="*/ 1034653 w 1042386"/>
                <a:gd name="connsiteY3" fmla="*/ 538491 h 1016230"/>
                <a:gd name="connsiteX4" fmla="*/ 610959 w 1042386"/>
                <a:gd name="connsiteY4" fmla="*/ 914602 h 1016230"/>
                <a:gd name="connsiteX5" fmla="*/ 69663 w 1042386"/>
                <a:gd name="connsiteY5" fmla="*/ 871971 h 1016230"/>
                <a:gd name="connsiteX6" fmla="*/ 122449 w 1042386"/>
                <a:gd name="connsiteY6" fmla="*/ 395289 h 1016230"/>
                <a:gd name="connsiteX7" fmla="*/ 407671 w 1042386"/>
                <a:gd name="connsiteY7" fmla="*/ 709810 h 1016230"/>
                <a:gd name="connsiteX0" fmla="*/ 408043 w 1042386"/>
                <a:gd name="connsiteY0" fmla="*/ 237961 h 1031503"/>
                <a:gd name="connsiteX1" fmla="*/ 551904 w 1042386"/>
                <a:gd name="connsiteY1" fmla="*/ 0 h 1031503"/>
                <a:gd name="connsiteX2" fmla="*/ 675624 w 1042386"/>
                <a:gd name="connsiteY2" fmla="*/ 300328 h 1031503"/>
                <a:gd name="connsiteX3" fmla="*/ 1034653 w 1042386"/>
                <a:gd name="connsiteY3" fmla="*/ 538491 h 1031503"/>
                <a:gd name="connsiteX4" fmla="*/ 610959 w 1042386"/>
                <a:gd name="connsiteY4" fmla="*/ 914602 h 1031503"/>
                <a:gd name="connsiteX5" fmla="*/ 69663 w 1042386"/>
                <a:gd name="connsiteY5" fmla="*/ 871971 h 1031503"/>
                <a:gd name="connsiteX6" fmla="*/ 122449 w 1042386"/>
                <a:gd name="connsiteY6" fmla="*/ 395289 h 1031503"/>
                <a:gd name="connsiteX7" fmla="*/ 407671 w 1042386"/>
                <a:gd name="connsiteY7" fmla="*/ 709810 h 1031503"/>
                <a:gd name="connsiteX0" fmla="*/ 408043 w 1040983"/>
                <a:gd name="connsiteY0" fmla="*/ 237961 h 1031503"/>
                <a:gd name="connsiteX1" fmla="*/ 551904 w 1040983"/>
                <a:gd name="connsiteY1" fmla="*/ 0 h 1031503"/>
                <a:gd name="connsiteX2" fmla="*/ 675624 w 1040983"/>
                <a:gd name="connsiteY2" fmla="*/ 300328 h 1031503"/>
                <a:gd name="connsiteX3" fmla="*/ 1034653 w 1040983"/>
                <a:gd name="connsiteY3" fmla="*/ 538491 h 1031503"/>
                <a:gd name="connsiteX4" fmla="*/ 610959 w 1040983"/>
                <a:gd name="connsiteY4" fmla="*/ 914602 h 1031503"/>
                <a:gd name="connsiteX5" fmla="*/ 69663 w 1040983"/>
                <a:gd name="connsiteY5" fmla="*/ 871971 h 1031503"/>
                <a:gd name="connsiteX6" fmla="*/ 122449 w 1040983"/>
                <a:gd name="connsiteY6" fmla="*/ 395289 h 1031503"/>
                <a:gd name="connsiteX7" fmla="*/ 407671 w 1040983"/>
                <a:gd name="connsiteY7" fmla="*/ 709810 h 1031503"/>
                <a:gd name="connsiteX0" fmla="*/ 408043 w 1040983"/>
                <a:gd name="connsiteY0" fmla="*/ 237961 h 1036239"/>
                <a:gd name="connsiteX1" fmla="*/ 551904 w 1040983"/>
                <a:gd name="connsiteY1" fmla="*/ 0 h 1036239"/>
                <a:gd name="connsiteX2" fmla="*/ 675624 w 1040983"/>
                <a:gd name="connsiteY2" fmla="*/ 300328 h 1036239"/>
                <a:gd name="connsiteX3" fmla="*/ 1034653 w 1040983"/>
                <a:gd name="connsiteY3" fmla="*/ 538491 h 1036239"/>
                <a:gd name="connsiteX4" fmla="*/ 610959 w 1040983"/>
                <a:gd name="connsiteY4" fmla="*/ 914602 h 1036239"/>
                <a:gd name="connsiteX5" fmla="*/ 69663 w 1040983"/>
                <a:gd name="connsiteY5" fmla="*/ 871971 h 1036239"/>
                <a:gd name="connsiteX6" fmla="*/ 122449 w 1040983"/>
                <a:gd name="connsiteY6" fmla="*/ 395289 h 1036239"/>
                <a:gd name="connsiteX7" fmla="*/ 407671 w 1040983"/>
                <a:gd name="connsiteY7" fmla="*/ 709810 h 1036239"/>
                <a:gd name="connsiteX0" fmla="*/ 408043 w 1040106"/>
                <a:gd name="connsiteY0" fmla="*/ 237961 h 1036239"/>
                <a:gd name="connsiteX1" fmla="*/ 551904 w 1040106"/>
                <a:gd name="connsiteY1" fmla="*/ 0 h 1036239"/>
                <a:gd name="connsiteX2" fmla="*/ 675624 w 1040106"/>
                <a:gd name="connsiteY2" fmla="*/ 300328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0106"/>
                <a:gd name="connsiteY0" fmla="*/ 237961 h 1036239"/>
                <a:gd name="connsiteX1" fmla="*/ 551904 w 1040106"/>
                <a:gd name="connsiteY1" fmla="*/ 0 h 1036239"/>
                <a:gd name="connsiteX2" fmla="*/ 694904 w 1040106"/>
                <a:gd name="connsiteY2" fmla="*/ 308591 h 1036239"/>
                <a:gd name="connsiteX3" fmla="*/ 1034653 w 1040106"/>
                <a:gd name="connsiteY3" fmla="*/ 538491 h 1036239"/>
                <a:gd name="connsiteX4" fmla="*/ 610959 w 1040106"/>
                <a:gd name="connsiteY4" fmla="*/ 914602 h 1036239"/>
                <a:gd name="connsiteX5" fmla="*/ 69663 w 1040106"/>
                <a:gd name="connsiteY5" fmla="*/ 871971 h 1036239"/>
                <a:gd name="connsiteX6" fmla="*/ 122449 w 1040106"/>
                <a:gd name="connsiteY6" fmla="*/ 395289 h 1036239"/>
                <a:gd name="connsiteX7" fmla="*/ 407671 w 1040106"/>
                <a:gd name="connsiteY7" fmla="*/ 709810 h 1036239"/>
                <a:gd name="connsiteX0" fmla="*/ 408043 w 1042163"/>
                <a:gd name="connsiteY0" fmla="*/ 237961 h 1036239"/>
                <a:gd name="connsiteX1" fmla="*/ 551904 w 1042163"/>
                <a:gd name="connsiteY1" fmla="*/ 0 h 1036239"/>
                <a:gd name="connsiteX2" fmla="*/ 694904 w 1042163"/>
                <a:gd name="connsiteY2" fmla="*/ 308591 h 1036239"/>
                <a:gd name="connsiteX3" fmla="*/ 1034653 w 1042163"/>
                <a:gd name="connsiteY3" fmla="*/ 538491 h 1036239"/>
                <a:gd name="connsiteX4" fmla="*/ 610959 w 1042163"/>
                <a:gd name="connsiteY4" fmla="*/ 914602 h 1036239"/>
                <a:gd name="connsiteX5" fmla="*/ 69663 w 1042163"/>
                <a:gd name="connsiteY5" fmla="*/ 871971 h 1036239"/>
                <a:gd name="connsiteX6" fmla="*/ 122449 w 1042163"/>
                <a:gd name="connsiteY6" fmla="*/ 395289 h 1036239"/>
                <a:gd name="connsiteX7" fmla="*/ 407671 w 1042163"/>
                <a:gd name="connsiteY7" fmla="*/ 709810 h 103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2163" h="1036239">
                  <a:moveTo>
                    <a:pt x="408043" y="237961"/>
                  </a:moveTo>
                  <a:cubicBezTo>
                    <a:pt x="343992" y="128344"/>
                    <a:pt x="425913" y="2202"/>
                    <a:pt x="551904" y="0"/>
                  </a:cubicBezTo>
                  <a:cubicBezTo>
                    <a:pt x="692297" y="9220"/>
                    <a:pt x="799637" y="145134"/>
                    <a:pt x="694904" y="308591"/>
                  </a:cubicBezTo>
                  <a:cubicBezTo>
                    <a:pt x="913733" y="254856"/>
                    <a:pt x="1005866" y="388412"/>
                    <a:pt x="1034653" y="538491"/>
                  </a:cubicBezTo>
                  <a:cubicBezTo>
                    <a:pt x="1080710" y="748323"/>
                    <a:pt x="911934" y="1029765"/>
                    <a:pt x="610959" y="914602"/>
                  </a:cubicBezTo>
                  <a:cubicBezTo>
                    <a:pt x="529678" y="1130828"/>
                    <a:pt x="156451" y="1022057"/>
                    <a:pt x="69663" y="871971"/>
                  </a:cubicBezTo>
                  <a:cubicBezTo>
                    <a:pt x="-4549" y="766325"/>
                    <a:pt x="-59482" y="489919"/>
                    <a:pt x="122449" y="395289"/>
                  </a:cubicBezTo>
                  <a:cubicBezTo>
                    <a:pt x="315758" y="274283"/>
                    <a:pt x="605462" y="514080"/>
                    <a:pt x="407671" y="709810"/>
                  </a:cubicBezTo>
                </a:path>
              </a:pathLst>
            </a:cu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sz="2701"/>
            </a:p>
          </p:txBody>
        </p:sp>
        <p:sp>
          <p:nvSpPr>
            <p:cNvPr id="50" name="자유형: 도형 71">
              <a:extLst>
                <a:ext uri="{FF2B5EF4-FFF2-40B4-BE49-F238E27FC236}">
                  <a16:creationId xmlns:a16="http://schemas.microsoft.com/office/drawing/2014/main" id="{51468BDE-4FD4-4B5F-BA16-65DBEBE12898}"/>
                </a:ext>
              </a:extLst>
            </p:cNvPr>
            <p:cNvSpPr/>
            <p:nvPr/>
          </p:nvSpPr>
          <p:spPr>
            <a:xfrm>
              <a:off x="6150565" y="3902140"/>
              <a:ext cx="223711" cy="335071"/>
            </a:xfrm>
            <a:custGeom>
              <a:avLst/>
              <a:gdLst>
                <a:gd name="connsiteX0" fmla="*/ 0 w 210368"/>
                <a:gd name="connsiteY0" fmla="*/ 692812 h 692812"/>
                <a:gd name="connsiteX1" fmla="*/ 145855 w 210368"/>
                <a:gd name="connsiteY1" fmla="*/ 0 h 692812"/>
                <a:gd name="connsiteX2" fmla="*/ 210368 w 210368"/>
                <a:gd name="connsiteY2" fmla="*/ 350614 h 692812"/>
                <a:gd name="connsiteX0" fmla="*/ 0 w 204758"/>
                <a:gd name="connsiteY0" fmla="*/ 692812 h 692812"/>
                <a:gd name="connsiteX1" fmla="*/ 145855 w 204758"/>
                <a:gd name="connsiteY1" fmla="*/ 0 h 692812"/>
                <a:gd name="connsiteX2" fmla="*/ 204758 w 204758"/>
                <a:gd name="connsiteY2" fmla="*/ 350614 h 692812"/>
                <a:gd name="connsiteX0" fmla="*/ 0 w 259110"/>
                <a:gd name="connsiteY0" fmla="*/ 692812 h 692812"/>
                <a:gd name="connsiteX1" fmla="*/ 145855 w 259110"/>
                <a:gd name="connsiteY1" fmla="*/ 0 h 692812"/>
                <a:gd name="connsiteX2" fmla="*/ 204758 w 259110"/>
                <a:gd name="connsiteY2" fmla="*/ 350614 h 692812"/>
                <a:gd name="connsiteX0" fmla="*/ 0 w 259110"/>
                <a:gd name="connsiteY0" fmla="*/ 670372 h 670372"/>
                <a:gd name="connsiteX1" fmla="*/ 145855 w 259110"/>
                <a:gd name="connsiteY1" fmla="*/ 0 h 670372"/>
                <a:gd name="connsiteX2" fmla="*/ 204758 w 259110"/>
                <a:gd name="connsiteY2" fmla="*/ 328174 h 670372"/>
                <a:gd name="connsiteX0" fmla="*/ 0 w 276458"/>
                <a:gd name="connsiteY0" fmla="*/ 670372 h 670372"/>
                <a:gd name="connsiteX1" fmla="*/ 145855 w 276458"/>
                <a:gd name="connsiteY1" fmla="*/ 0 h 670372"/>
                <a:gd name="connsiteX2" fmla="*/ 204758 w 276458"/>
                <a:gd name="connsiteY2" fmla="*/ 328174 h 670372"/>
                <a:gd name="connsiteX0" fmla="*/ 0 w 276458"/>
                <a:gd name="connsiteY0" fmla="*/ 670381 h 670381"/>
                <a:gd name="connsiteX1" fmla="*/ 145855 w 276458"/>
                <a:gd name="connsiteY1" fmla="*/ 9 h 670381"/>
                <a:gd name="connsiteX2" fmla="*/ 204758 w 276458"/>
                <a:gd name="connsiteY2" fmla="*/ 328183 h 670381"/>
                <a:gd name="connsiteX0" fmla="*/ 17567 w 294025"/>
                <a:gd name="connsiteY0" fmla="*/ 670381 h 670381"/>
                <a:gd name="connsiteX1" fmla="*/ 163422 w 294025"/>
                <a:gd name="connsiteY1" fmla="*/ 9 h 670381"/>
                <a:gd name="connsiteX2" fmla="*/ 222325 w 294025"/>
                <a:gd name="connsiteY2" fmla="*/ 328183 h 670381"/>
                <a:gd name="connsiteX0" fmla="*/ 17567 w 327330"/>
                <a:gd name="connsiteY0" fmla="*/ 671068 h 671068"/>
                <a:gd name="connsiteX1" fmla="*/ 163422 w 327330"/>
                <a:gd name="connsiteY1" fmla="*/ 696 h 671068"/>
                <a:gd name="connsiteX2" fmla="*/ 222325 w 327330"/>
                <a:gd name="connsiteY2" fmla="*/ 328870 h 671068"/>
                <a:gd name="connsiteX0" fmla="*/ 17567 w 321664"/>
                <a:gd name="connsiteY0" fmla="*/ 671068 h 671068"/>
                <a:gd name="connsiteX1" fmla="*/ 163422 w 321664"/>
                <a:gd name="connsiteY1" fmla="*/ 696 h 671068"/>
                <a:gd name="connsiteX2" fmla="*/ 222325 w 321664"/>
                <a:gd name="connsiteY2" fmla="*/ 328870 h 671068"/>
                <a:gd name="connsiteX0" fmla="*/ 18431 w 322528"/>
                <a:gd name="connsiteY0" fmla="*/ 671068 h 671068"/>
                <a:gd name="connsiteX1" fmla="*/ 164286 w 322528"/>
                <a:gd name="connsiteY1" fmla="*/ 696 h 671068"/>
                <a:gd name="connsiteX2" fmla="*/ 223189 w 322528"/>
                <a:gd name="connsiteY2" fmla="*/ 328870 h 671068"/>
                <a:gd name="connsiteX0" fmla="*/ 18431 w 311947"/>
                <a:gd name="connsiteY0" fmla="*/ 671151 h 671151"/>
                <a:gd name="connsiteX1" fmla="*/ 164286 w 311947"/>
                <a:gd name="connsiteY1" fmla="*/ 779 h 671151"/>
                <a:gd name="connsiteX2" fmla="*/ 203910 w 311947"/>
                <a:gd name="connsiteY2" fmla="*/ 312427 h 671151"/>
                <a:gd name="connsiteX0" fmla="*/ 18431 w 319515"/>
                <a:gd name="connsiteY0" fmla="*/ 670768 h 670768"/>
                <a:gd name="connsiteX1" fmla="*/ 164286 w 319515"/>
                <a:gd name="connsiteY1" fmla="*/ 396 h 670768"/>
                <a:gd name="connsiteX2" fmla="*/ 203910 w 319515"/>
                <a:gd name="connsiteY2" fmla="*/ 312044 h 670768"/>
                <a:gd name="connsiteX0" fmla="*/ 16717 w 317801"/>
                <a:gd name="connsiteY0" fmla="*/ 670768 h 670768"/>
                <a:gd name="connsiteX1" fmla="*/ 162572 w 317801"/>
                <a:gd name="connsiteY1" fmla="*/ 396 h 670768"/>
                <a:gd name="connsiteX2" fmla="*/ 202196 w 317801"/>
                <a:gd name="connsiteY2" fmla="*/ 312044 h 670768"/>
                <a:gd name="connsiteX0" fmla="*/ 16717 w 320719"/>
                <a:gd name="connsiteY0" fmla="*/ 670412 h 670412"/>
                <a:gd name="connsiteX1" fmla="*/ 162572 w 320719"/>
                <a:gd name="connsiteY1" fmla="*/ 40 h 670412"/>
                <a:gd name="connsiteX2" fmla="*/ 202196 w 320719"/>
                <a:gd name="connsiteY2" fmla="*/ 311688 h 670412"/>
                <a:gd name="connsiteX0" fmla="*/ 16717 w 314294"/>
                <a:gd name="connsiteY0" fmla="*/ 670412 h 670412"/>
                <a:gd name="connsiteX1" fmla="*/ 162572 w 314294"/>
                <a:gd name="connsiteY1" fmla="*/ 40 h 670412"/>
                <a:gd name="connsiteX2" fmla="*/ 202196 w 314294"/>
                <a:gd name="connsiteY2" fmla="*/ 311688 h 670412"/>
                <a:gd name="connsiteX0" fmla="*/ 20002 w 313692"/>
                <a:gd name="connsiteY0" fmla="*/ 684181 h 684181"/>
                <a:gd name="connsiteX1" fmla="*/ 157594 w 313692"/>
                <a:gd name="connsiteY1" fmla="*/ 38 h 684181"/>
                <a:gd name="connsiteX2" fmla="*/ 205481 w 313692"/>
                <a:gd name="connsiteY2" fmla="*/ 325457 h 684181"/>
                <a:gd name="connsiteX0" fmla="*/ 20002 w 335146"/>
                <a:gd name="connsiteY0" fmla="*/ 684143 h 684143"/>
                <a:gd name="connsiteX1" fmla="*/ 157594 w 335146"/>
                <a:gd name="connsiteY1" fmla="*/ 0 h 684143"/>
                <a:gd name="connsiteX2" fmla="*/ 205481 w 335146"/>
                <a:gd name="connsiteY2" fmla="*/ 325419 h 684143"/>
                <a:gd name="connsiteX0" fmla="*/ 20002 w 322593"/>
                <a:gd name="connsiteY0" fmla="*/ 684143 h 684143"/>
                <a:gd name="connsiteX1" fmla="*/ 157594 w 322593"/>
                <a:gd name="connsiteY1" fmla="*/ 0 h 684143"/>
                <a:gd name="connsiteX2" fmla="*/ 177939 w 322593"/>
                <a:gd name="connsiteY2" fmla="*/ 275843 h 684143"/>
                <a:gd name="connsiteX0" fmla="*/ 20002 w 322593"/>
                <a:gd name="connsiteY0" fmla="*/ 684143 h 684143"/>
                <a:gd name="connsiteX1" fmla="*/ 157594 w 322593"/>
                <a:gd name="connsiteY1" fmla="*/ 0 h 684143"/>
                <a:gd name="connsiteX2" fmla="*/ 177939 w 322593"/>
                <a:gd name="connsiteY2" fmla="*/ 275843 h 684143"/>
                <a:gd name="connsiteX0" fmla="*/ 20002 w 305016"/>
                <a:gd name="connsiteY0" fmla="*/ 684145 h 684145"/>
                <a:gd name="connsiteX1" fmla="*/ 157594 w 305016"/>
                <a:gd name="connsiteY1" fmla="*/ 2 h 684145"/>
                <a:gd name="connsiteX2" fmla="*/ 177939 w 305016"/>
                <a:gd name="connsiteY2" fmla="*/ 275845 h 684145"/>
                <a:gd name="connsiteX0" fmla="*/ 20002 w 305016"/>
                <a:gd name="connsiteY0" fmla="*/ 684145 h 684145"/>
                <a:gd name="connsiteX1" fmla="*/ 157594 w 305016"/>
                <a:gd name="connsiteY1" fmla="*/ 2 h 684145"/>
                <a:gd name="connsiteX2" fmla="*/ 177939 w 305016"/>
                <a:gd name="connsiteY2" fmla="*/ 275845 h 684145"/>
                <a:gd name="connsiteX0" fmla="*/ 11876 w 318923"/>
                <a:gd name="connsiteY0" fmla="*/ 463808 h 463808"/>
                <a:gd name="connsiteX1" fmla="*/ 171501 w 318923"/>
                <a:gd name="connsiteY1" fmla="*/ 2 h 463808"/>
                <a:gd name="connsiteX2" fmla="*/ 191846 w 318923"/>
                <a:gd name="connsiteY2" fmla="*/ 275845 h 463808"/>
                <a:gd name="connsiteX0" fmla="*/ 11876 w 318923"/>
                <a:gd name="connsiteY0" fmla="*/ 444528 h 444528"/>
                <a:gd name="connsiteX1" fmla="*/ 171501 w 318923"/>
                <a:gd name="connsiteY1" fmla="*/ 2 h 444528"/>
                <a:gd name="connsiteX2" fmla="*/ 191846 w 318923"/>
                <a:gd name="connsiteY2" fmla="*/ 275845 h 444528"/>
                <a:gd name="connsiteX0" fmla="*/ 1452 w 308499"/>
                <a:gd name="connsiteY0" fmla="*/ 444528 h 444528"/>
                <a:gd name="connsiteX1" fmla="*/ 161077 w 308499"/>
                <a:gd name="connsiteY1" fmla="*/ 2 h 444528"/>
                <a:gd name="connsiteX2" fmla="*/ 181422 w 308499"/>
                <a:gd name="connsiteY2" fmla="*/ 275845 h 444528"/>
                <a:gd name="connsiteX0" fmla="*/ 1452 w 296864"/>
                <a:gd name="connsiteY0" fmla="*/ 444638 h 444638"/>
                <a:gd name="connsiteX1" fmla="*/ 161077 w 296864"/>
                <a:gd name="connsiteY1" fmla="*/ 112 h 444638"/>
                <a:gd name="connsiteX2" fmla="*/ 181422 w 296864"/>
                <a:gd name="connsiteY2" fmla="*/ 275955 h 444638"/>
              </a:gdLst>
              <a:ahLst/>
              <a:cxnLst>
                <a:cxn ang="0">
                  <a:pos x="connsiteX0" y="connsiteY0"/>
                </a:cxn>
                <a:cxn ang="0">
                  <a:pos x="connsiteX1" y="connsiteY1"/>
                </a:cxn>
                <a:cxn ang="0">
                  <a:pos x="connsiteX2" y="connsiteY2"/>
                </a:cxn>
              </a:cxnLst>
              <a:rect l="l" t="t" r="r" b="b"/>
              <a:pathLst>
                <a:path w="296864" h="444638">
                  <a:moveTo>
                    <a:pt x="1452" y="444638"/>
                  </a:moveTo>
                  <a:cubicBezTo>
                    <a:pt x="-2260" y="204656"/>
                    <a:pt x="-11482" y="8739"/>
                    <a:pt x="161077" y="112"/>
                  </a:cubicBezTo>
                  <a:cubicBezTo>
                    <a:pt x="350238" y="-6281"/>
                    <a:pt x="327228" y="262274"/>
                    <a:pt x="181422" y="275955"/>
                  </a:cubicBezTo>
                </a:path>
              </a:pathLst>
            </a:custGeom>
            <a:ln w="57150"/>
          </p:spPr>
          <p:style>
            <a:lnRef idx="3">
              <a:schemeClr val="accent4"/>
            </a:lnRef>
            <a:fillRef idx="0">
              <a:schemeClr val="accent4"/>
            </a:fillRef>
            <a:effectRef idx="2">
              <a:schemeClr val="accent4"/>
            </a:effectRef>
            <a:fontRef idx="minor">
              <a:schemeClr val="tx1"/>
            </a:fontRef>
          </p:style>
          <p:txBody>
            <a:bodyPr rtlCol="0" anchor="ctr"/>
            <a:lstStyle/>
            <a:p>
              <a:pPr algn="ctr"/>
              <a:endParaRPr lang="ko-KR" altLang="en-US" sz="2701"/>
            </a:p>
          </p:txBody>
        </p:sp>
        <p:cxnSp>
          <p:nvCxnSpPr>
            <p:cNvPr id="51" name="직선 연결선 72">
              <a:extLst>
                <a:ext uri="{FF2B5EF4-FFF2-40B4-BE49-F238E27FC236}">
                  <a16:creationId xmlns:a16="http://schemas.microsoft.com/office/drawing/2014/main" id="{B1DC5E54-3296-4DA1-8201-19057A1C018D}"/>
                </a:ext>
              </a:extLst>
            </p:cNvPr>
            <p:cNvCxnSpPr>
              <a:cxnSpLocks/>
            </p:cNvCxnSpPr>
            <p:nvPr/>
          </p:nvCxnSpPr>
          <p:spPr>
            <a:xfrm flipH="1">
              <a:off x="6152008" y="3476077"/>
              <a:ext cx="1188" cy="974737"/>
            </a:xfrm>
            <a:prstGeom prst="line">
              <a:avLst/>
            </a:prstGeom>
            <a:ln w="57150"/>
          </p:spPr>
          <p:style>
            <a:lnRef idx="3">
              <a:schemeClr val="accent4"/>
            </a:lnRef>
            <a:fillRef idx="0">
              <a:schemeClr val="accent4"/>
            </a:fillRef>
            <a:effectRef idx="2">
              <a:schemeClr val="accent4"/>
            </a:effectRef>
            <a:fontRef idx="minor">
              <a:schemeClr val="tx1"/>
            </a:fontRef>
          </p:style>
        </p:cxnSp>
      </p:gr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4093" y="1448452"/>
            <a:ext cx="2536636" cy="4768300"/>
          </a:xfrm>
          <a:prstGeom prst="rect">
            <a:avLst/>
          </a:prstGeom>
        </p:spPr>
      </p:pic>
      <p:pic>
        <p:nvPicPr>
          <p:cNvPr id="52" name="Picture 6" descr="KIT Arduino UNO R3 ATMEGA16U2 – Linhkiencnc.vn">
            <a:extLst>
              <a:ext uri="{FF2B5EF4-FFF2-40B4-BE49-F238E27FC236}">
                <a16:creationId xmlns:a16="http://schemas.microsoft.com/office/drawing/2014/main" id="{AE2D9E59-3AB7-47C9-9B0C-EBD0B9DBF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9929" y="3108635"/>
            <a:ext cx="2286958" cy="167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87776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0">
            <a:extLst>
              <a:ext uri="{FF2B5EF4-FFF2-40B4-BE49-F238E27FC236}">
                <a16:creationId xmlns:a16="http://schemas.microsoft.com/office/drawing/2014/main" id="{7628033C-1276-4E4F-A4EE-EFA1795AF7B0}"/>
              </a:ext>
            </a:extLst>
          </p:cNvPr>
          <p:cNvSpPr/>
          <p:nvPr/>
        </p:nvSpPr>
        <p:spPr>
          <a:xfrm>
            <a:off x="7177121" y="3737227"/>
            <a:ext cx="4570493" cy="1384995"/>
          </a:xfrm>
          <a:prstGeom prst="rect">
            <a:avLst/>
          </a:prstGeom>
        </p:spPr>
        <p:txBody>
          <a:bodyPr wrap="square">
            <a:spAutoFit/>
          </a:bodyPr>
          <a:lstStyle/>
          <a:p>
            <a:r>
              <a:rPr lang="en-US" altLang="ko-KR" sz="1200" dirty="0">
                <a:solidFill>
                  <a:schemeClr val="bg1"/>
                </a:solidFill>
              </a:rPr>
              <a:t>Example Text : Get a modern PowerPoint  Presentation that is beautifully designed. I hope and I believe that this Template will your Time, Money and Reputation. Get a modern PowerPoint  Presentation that is beautifully designed. I hope and I believe that this Template will your Time, Money and Reputation. </a:t>
            </a:r>
            <a:r>
              <a:rPr lang="en-US" altLang="ko-KR" sz="1200" dirty="0">
                <a:solidFill>
                  <a:schemeClr val="bg1"/>
                </a:solidFill>
                <a:cs typeface="Arial" pitchFamily="34" charset="0"/>
              </a:rPr>
              <a:t>You can simply impress your audience and add a unique zing and appeal to your Presentations.</a:t>
            </a:r>
            <a:endParaRPr lang="en-US" altLang="ko-KR" sz="1200" dirty="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4032060" y="279102"/>
            <a:ext cx="5319490" cy="630942"/>
          </a:xfrm>
          <a:prstGeom prst="rect">
            <a:avLst/>
          </a:prstGeom>
        </p:spPr>
        <p:txBody>
          <a:bodyPr wrap="square">
            <a:spAutoFit/>
          </a:bodyPr>
          <a:lstStyle/>
          <a:p>
            <a:r>
              <a:rPr lang="en-US" altLang="ko-KR" sz="3500" b="1">
                <a:solidFill>
                  <a:schemeClr val="bg1"/>
                </a:solidFill>
                <a:latin typeface="Arial" panose="020B0604020202020204" pitchFamily="34" charset="0"/>
                <a:cs typeface="Arial" panose="020B0604020202020204" pitchFamily="34" charset="0"/>
              </a:rPr>
              <a:t>H</a:t>
            </a:r>
            <a:r>
              <a:rPr lang="vi-VN" altLang="ko-KR" sz="3500" b="1">
                <a:solidFill>
                  <a:schemeClr val="bg1"/>
                </a:solidFill>
                <a:latin typeface="Arial" panose="020B0604020202020204" pitchFamily="34" charset="0"/>
                <a:cs typeface="Arial" panose="020B0604020202020204" pitchFamily="34" charset="0"/>
              </a:rPr>
              <a:t>ƯỚNG</a:t>
            </a:r>
            <a:r>
              <a:rPr lang="en-US" altLang="ko-KR" sz="3500" b="1">
                <a:solidFill>
                  <a:schemeClr val="bg1"/>
                </a:solidFill>
                <a:latin typeface="Arial" panose="020B0604020202020204" pitchFamily="34" charset="0"/>
                <a:cs typeface="Arial" panose="020B0604020202020204" pitchFamily="34" charset="0"/>
              </a:rPr>
              <a:t> GI</a:t>
            </a:r>
            <a:r>
              <a:rPr lang="vi-VN" altLang="ko-KR" sz="3500" b="1">
                <a:solidFill>
                  <a:schemeClr val="bg1"/>
                </a:solidFill>
                <a:latin typeface="Arial" panose="020B0604020202020204" pitchFamily="34" charset="0"/>
                <a:cs typeface="Arial" panose="020B0604020202020204" pitchFamily="34" charset="0"/>
              </a:rPr>
              <a:t>ẢI</a:t>
            </a:r>
            <a:r>
              <a:rPr lang="en-US" altLang="ko-KR" sz="3500" b="1">
                <a:solidFill>
                  <a:schemeClr val="bg1"/>
                </a:solidFill>
                <a:latin typeface="Arial" panose="020B0604020202020204" pitchFamily="34" charset="0"/>
                <a:cs typeface="Arial" panose="020B0604020202020204" pitchFamily="34" charset="0"/>
              </a:rPr>
              <a:t> QUYẾT</a:t>
            </a:r>
            <a:endParaRPr lang="ko-KR" altLang="en-US" sz="3500" b="1" dirty="0">
              <a:solidFill>
                <a:schemeClr val="bg1"/>
              </a:solidFill>
              <a:latin typeface="Arial" panose="020B06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69028238-166B-4212-A0A4-393A21DCB340}"/>
              </a:ext>
            </a:extLst>
          </p:cNvPr>
          <p:cNvGrpSpPr/>
          <p:nvPr/>
        </p:nvGrpSpPr>
        <p:grpSpPr>
          <a:xfrm>
            <a:off x="5810176" y="1949615"/>
            <a:ext cx="3718093" cy="4276297"/>
            <a:chOff x="548226" y="342079"/>
            <a:chExt cx="5440770" cy="6257605"/>
          </a:xfrm>
          <a:solidFill>
            <a:schemeClr val="accent4"/>
          </a:solidFill>
        </p:grpSpPr>
        <p:sp>
          <p:nvSpPr>
            <p:cNvPr id="16" name="Rectangle: Rounded Corners 6">
              <a:extLst>
                <a:ext uri="{FF2B5EF4-FFF2-40B4-BE49-F238E27FC236}">
                  <a16:creationId xmlns:a16="http://schemas.microsoft.com/office/drawing/2014/main" id="{03652E67-8368-417A-B176-AA6F20CD76EA}"/>
                </a:ext>
              </a:extLst>
            </p:cNvPr>
            <p:cNvSpPr/>
            <p:nvPr userDrawn="1"/>
          </p:nvSpPr>
          <p:spPr>
            <a:xfrm>
              <a:off x="1417713" y="1769387"/>
              <a:ext cx="3472774" cy="3472774"/>
            </a:xfrm>
            <a:prstGeom prst="roundRect">
              <a:avLst>
                <a:gd name="adj" fmla="val 5183"/>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923CDD6-4873-4409-A2FB-FDFA6FD19042}"/>
                </a:ext>
              </a:extLst>
            </p:cNvPr>
            <p:cNvGrpSpPr/>
            <p:nvPr userDrawn="1"/>
          </p:nvGrpSpPr>
          <p:grpSpPr>
            <a:xfrm>
              <a:off x="1266074" y="342079"/>
              <a:ext cx="3753546" cy="1535752"/>
              <a:chOff x="1373078" y="342079"/>
              <a:chExt cx="3753546" cy="1535752"/>
            </a:xfrm>
            <a:grpFill/>
          </p:grpSpPr>
          <p:sp>
            <p:nvSpPr>
              <p:cNvPr id="42" name="Freeform: Shape 32">
                <a:extLst>
                  <a:ext uri="{FF2B5EF4-FFF2-40B4-BE49-F238E27FC236}">
                    <a16:creationId xmlns:a16="http://schemas.microsoft.com/office/drawing/2014/main" id="{BFCB37C5-5137-4167-9DF8-52F4648B5394}"/>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43" name="Freeform: Shape 33">
                <a:extLst>
                  <a:ext uri="{FF2B5EF4-FFF2-40B4-BE49-F238E27FC236}">
                    <a16:creationId xmlns:a16="http://schemas.microsoft.com/office/drawing/2014/main" id="{FDF8076B-3D41-4C4A-87BA-9B853B589E42}"/>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44" name="Freeform: Shape 34">
                <a:extLst>
                  <a:ext uri="{FF2B5EF4-FFF2-40B4-BE49-F238E27FC236}">
                    <a16:creationId xmlns:a16="http://schemas.microsoft.com/office/drawing/2014/main" id="{F30C1125-147B-4826-851E-EC2C7FFF7A63}"/>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45" name="Freeform: Shape 35">
                <a:extLst>
                  <a:ext uri="{FF2B5EF4-FFF2-40B4-BE49-F238E27FC236}">
                    <a16:creationId xmlns:a16="http://schemas.microsoft.com/office/drawing/2014/main" id="{BE8C7AF7-6EA9-4FB1-A636-CC679FFE32E4}"/>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46" name="Freeform: Shape 36">
                <a:extLst>
                  <a:ext uri="{FF2B5EF4-FFF2-40B4-BE49-F238E27FC236}">
                    <a16:creationId xmlns:a16="http://schemas.microsoft.com/office/drawing/2014/main" id="{98437426-B212-40E2-AA3E-09705E535C36}"/>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47" name="Freeform: Shape 37">
                <a:extLst>
                  <a:ext uri="{FF2B5EF4-FFF2-40B4-BE49-F238E27FC236}">
                    <a16:creationId xmlns:a16="http://schemas.microsoft.com/office/drawing/2014/main" id="{19BE7511-CC78-487D-A461-D54CE214AAF5}"/>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48" name="Freeform: Shape 38">
                <a:extLst>
                  <a:ext uri="{FF2B5EF4-FFF2-40B4-BE49-F238E27FC236}">
                    <a16:creationId xmlns:a16="http://schemas.microsoft.com/office/drawing/2014/main" id="{65832EDB-7C24-4A8B-9EB2-6D0804FD63CC}"/>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18" name="Group 17">
              <a:extLst>
                <a:ext uri="{FF2B5EF4-FFF2-40B4-BE49-F238E27FC236}">
                  <a16:creationId xmlns:a16="http://schemas.microsoft.com/office/drawing/2014/main" id="{34B24C28-0D4C-4D68-8136-6E94D464E2AC}"/>
                </a:ext>
              </a:extLst>
            </p:cNvPr>
            <p:cNvGrpSpPr/>
            <p:nvPr userDrawn="1"/>
          </p:nvGrpSpPr>
          <p:grpSpPr>
            <a:xfrm>
              <a:off x="1298308" y="5139374"/>
              <a:ext cx="3556005" cy="1460310"/>
              <a:chOff x="1405312" y="5139374"/>
              <a:chExt cx="3556005" cy="1460310"/>
            </a:xfrm>
            <a:grpFill/>
          </p:grpSpPr>
          <p:sp>
            <p:nvSpPr>
              <p:cNvPr id="35" name="Freeform: Shape 25">
                <a:extLst>
                  <a:ext uri="{FF2B5EF4-FFF2-40B4-BE49-F238E27FC236}">
                    <a16:creationId xmlns:a16="http://schemas.microsoft.com/office/drawing/2014/main" id="{6271689A-B1CD-4135-8DD6-4735F7EE5893}"/>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36" name="Freeform: Shape 26">
                <a:extLst>
                  <a:ext uri="{FF2B5EF4-FFF2-40B4-BE49-F238E27FC236}">
                    <a16:creationId xmlns:a16="http://schemas.microsoft.com/office/drawing/2014/main" id="{8AC2BEA5-D03B-4A36-A124-12738E5E09CE}"/>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37" name="Freeform: Shape 27">
                <a:extLst>
                  <a:ext uri="{FF2B5EF4-FFF2-40B4-BE49-F238E27FC236}">
                    <a16:creationId xmlns:a16="http://schemas.microsoft.com/office/drawing/2014/main" id="{B17A249E-2150-4B9D-9A67-9800E35EB2FE}"/>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38" name="Freeform: Shape 28">
                <a:extLst>
                  <a:ext uri="{FF2B5EF4-FFF2-40B4-BE49-F238E27FC236}">
                    <a16:creationId xmlns:a16="http://schemas.microsoft.com/office/drawing/2014/main" id="{E447E596-5C29-4EFE-8700-A53DD2D486EC}"/>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39" name="Freeform: Shape 29">
                <a:extLst>
                  <a:ext uri="{FF2B5EF4-FFF2-40B4-BE49-F238E27FC236}">
                    <a16:creationId xmlns:a16="http://schemas.microsoft.com/office/drawing/2014/main" id="{11264744-86A4-48E5-9FF9-0851BB9AF6E3}"/>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40" name="Freeform: Shape 30">
                <a:extLst>
                  <a:ext uri="{FF2B5EF4-FFF2-40B4-BE49-F238E27FC236}">
                    <a16:creationId xmlns:a16="http://schemas.microsoft.com/office/drawing/2014/main" id="{1F6E4179-9ADA-4ABE-B297-B2E64D6D8CA3}"/>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41" name="Freeform: Shape 31">
                <a:extLst>
                  <a:ext uri="{FF2B5EF4-FFF2-40B4-BE49-F238E27FC236}">
                    <a16:creationId xmlns:a16="http://schemas.microsoft.com/office/drawing/2014/main" id="{EA5F82BA-A2FE-4E2F-9A02-0884A24132A9}"/>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19" name="Group 18">
              <a:extLst>
                <a:ext uri="{FF2B5EF4-FFF2-40B4-BE49-F238E27FC236}">
                  <a16:creationId xmlns:a16="http://schemas.microsoft.com/office/drawing/2014/main" id="{986E73C7-7C5D-4A79-9290-FF4F3ECBFE4E}"/>
                </a:ext>
              </a:extLst>
            </p:cNvPr>
            <p:cNvGrpSpPr/>
            <p:nvPr userDrawn="1"/>
          </p:nvGrpSpPr>
          <p:grpSpPr>
            <a:xfrm>
              <a:off x="548226" y="1602802"/>
              <a:ext cx="944002" cy="3757883"/>
              <a:chOff x="655230" y="1602802"/>
              <a:chExt cx="944002" cy="3757883"/>
            </a:xfrm>
            <a:grpFill/>
          </p:grpSpPr>
          <p:sp>
            <p:nvSpPr>
              <p:cNvPr id="28" name="Freeform: Shape 18">
                <a:extLst>
                  <a:ext uri="{FF2B5EF4-FFF2-40B4-BE49-F238E27FC236}">
                    <a16:creationId xmlns:a16="http://schemas.microsoft.com/office/drawing/2014/main" id="{4C8FCE9C-C580-4215-A081-C64701C8F736}"/>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29" name="Freeform: Shape 19">
                <a:extLst>
                  <a:ext uri="{FF2B5EF4-FFF2-40B4-BE49-F238E27FC236}">
                    <a16:creationId xmlns:a16="http://schemas.microsoft.com/office/drawing/2014/main" id="{12BB9282-9026-40AE-BA4D-D62DD64F1F7D}"/>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30" name="Freeform: Shape 20">
                <a:extLst>
                  <a:ext uri="{FF2B5EF4-FFF2-40B4-BE49-F238E27FC236}">
                    <a16:creationId xmlns:a16="http://schemas.microsoft.com/office/drawing/2014/main" id="{BF4FFB39-E2E8-498A-AF2F-357CB2F9690F}"/>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31" name="Freeform: Shape 21">
                <a:extLst>
                  <a:ext uri="{FF2B5EF4-FFF2-40B4-BE49-F238E27FC236}">
                    <a16:creationId xmlns:a16="http://schemas.microsoft.com/office/drawing/2014/main" id="{81AA2B0A-2095-41C4-B46E-87277A469FD7}"/>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32" name="Freeform: Shape 22">
                <a:extLst>
                  <a:ext uri="{FF2B5EF4-FFF2-40B4-BE49-F238E27FC236}">
                    <a16:creationId xmlns:a16="http://schemas.microsoft.com/office/drawing/2014/main" id="{B0036F77-21B5-4F69-83E3-BA55A1DD2587}"/>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33" name="Freeform: Shape 23">
                <a:extLst>
                  <a:ext uri="{FF2B5EF4-FFF2-40B4-BE49-F238E27FC236}">
                    <a16:creationId xmlns:a16="http://schemas.microsoft.com/office/drawing/2014/main" id="{6DD5599D-9CC2-4EE5-A8AD-78B7E01F0D0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34" name="Freeform: Shape 24">
                <a:extLst>
                  <a:ext uri="{FF2B5EF4-FFF2-40B4-BE49-F238E27FC236}">
                    <a16:creationId xmlns:a16="http://schemas.microsoft.com/office/drawing/2014/main" id="{95D7E1F2-83FA-46D0-91DC-36B8A3942232}"/>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20" name="Group 19">
              <a:extLst>
                <a:ext uri="{FF2B5EF4-FFF2-40B4-BE49-F238E27FC236}">
                  <a16:creationId xmlns:a16="http://schemas.microsoft.com/office/drawing/2014/main" id="{483C773A-3FCA-4C4C-A948-4D606A166C07}"/>
                </a:ext>
              </a:extLst>
            </p:cNvPr>
            <p:cNvGrpSpPr/>
            <p:nvPr userDrawn="1"/>
          </p:nvGrpSpPr>
          <p:grpSpPr>
            <a:xfrm>
              <a:off x="4782728" y="2208743"/>
              <a:ext cx="1206268" cy="3147897"/>
              <a:chOff x="4889732" y="2208743"/>
              <a:chExt cx="1206268" cy="3147897"/>
            </a:xfrm>
            <a:grpFill/>
          </p:grpSpPr>
          <p:sp>
            <p:nvSpPr>
              <p:cNvPr id="21" name="Freeform: Shape 11">
                <a:extLst>
                  <a:ext uri="{FF2B5EF4-FFF2-40B4-BE49-F238E27FC236}">
                    <a16:creationId xmlns:a16="http://schemas.microsoft.com/office/drawing/2014/main" id="{DAF1587B-4453-444C-BC8A-3B47FD1D6533}"/>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22" name="Freeform: Shape 12">
                <a:extLst>
                  <a:ext uri="{FF2B5EF4-FFF2-40B4-BE49-F238E27FC236}">
                    <a16:creationId xmlns:a16="http://schemas.microsoft.com/office/drawing/2014/main" id="{873EAD87-DEF7-4F84-BA09-300E584F7F25}"/>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23" name="Freeform: Shape 13">
                <a:extLst>
                  <a:ext uri="{FF2B5EF4-FFF2-40B4-BE49-F238E27FC236}">
                    <a16:creationId xmlns:a16="http://schemas.microsoft.com/office/drawing/2014/main" id="{E2AABDE7-D3D5-47F0-99DC-DE5320D0F09B}"/>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24" name="Freeform: Shape 14">
                <a:extLst>
                  <a:ext uri="{FF2B5EF4-FFF2-40B4-BE49-F238E27FC236}">
                    <a16:creationId xmlns:a16="http://schemas.microsoft.com/office/drawing/2014/main" id="{BD40AC90-52B5-42F0-AA4A-4B59FCD8A2ED}"/>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25" name="Freeform: Shape 15">
                <a:extLst>
                  <a:ext uri="{FF2B5EF4-FFF2-40B4-BE49-F238E27FC236}">
                    <a16:creationId xmlns:a16="http://schemas.microsoft.com/office/drawing/2014/main" id="{5A40DC1F-D2B7-4E01-AA29-DB95B3C19C4A}"/>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26" name="Freeform: Shape 16">
                <a:extLst>
                  <a:ext uri="{FF2B5EF4-FFF2-40B4-BE49-F238E27FC236}">
                    <a16:creationId xmlns:a16="http://schemas.microsoft.com/office/drawing/2014/main" id="{68109832-D8ED-4F81-A676-BFE0A81EFAEA}"/>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27" name="Freeform: Shape 17">
                <a:extLst>
                  <a:ext uri="{FF2B5EF4-FFF2-40B4-BE49-F238E27FC236}">
                    <a16:creationId xmlns:a16="http://schemas.microsoft.com/office/drawing/2014/main" id="{1CA29E54-2058-426F-9B45-2D655545CA9C}"/>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50" name="Rounded Rectangle 49"/>
          <p:cNvSpPr/>
          <p:nvPr/>
        </p:nvSpPr>
        <p:spPr>
          <a:xfrm>
            <a:off x="5241690" y="1478790"/>
            <a:ext cx="1627738" cy="622120"/>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Khung</a:t>
            </a:r>
            <a:r>
              <a:rPr lang="en-US" dirty="0"/>
              <a:t> </a:t>
            </a:r>
            <a:r>
              <a:rPr lang="en-US" dirty="0" err="1"/>
              <a:t>xe</a:t>
            </a:r>
            <a:r>
              <a:rPr lang="en-US" dirty="0"/>
              <a:t> </a:t>
            </a:r>
            <a:r>
              <a:rPr lang="en-US" dirty="0" err="1"/>
              <a:t>xốp</a:t>
            </a:r>
            <a:r>
              <a:rPr lang="en-US" dirty="0"/>
              <a:t> </a:t>
            </a:r>
            <a:r>
              <a:rPr lang="en-US" dirty="0" err="1"/>
              <a:t>mô</a:t>
            </a:r>
            <a:r>
              <a:rPr lang="en-US" dirty="0"/>
              <a:t> </a:t>
            </a:r>
            <a:r>
              <a:rPr lang="en-US" dirty="0" err="1"/>
              <a:t>hình</a:t>
            </a:r>
            <a:endParaRPr lang="en-US" dirty="0"/>
          </a:p>
        </p:txBody>
      </p:sp>
      <p:sp>
        <p:nvSpPr>
          <p:cNvPr id="51" name="Rounded Rectangle 50"/>
          <p:cNvSpPr/>
          <p:nvPr/>
        </p:nvSpPr>
        <p:spPr>
          <a:xfrm>
            <a:off x="4594876" y="4990346"/>
            <a:ext cx="1657504" cy="622120"/>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t>VĐK ATMega </a:t>
            </a:r>
            <a:r>
              <a:rPr lang="en-US" dirty="0"/>
              <a:t>328p</a:t>
            </a:r>
          </a:p>
        </p:txBody>
      </p:sp>
      <p:sp>
        <p:nvSpPr>
          <p:cNvPr id="53" name="Rounded Rectangle 52"/>
          <p:cNvSpPr/>
          <p:nvPr/>
        </p:nvSpPr>
        <p:spPr>
          <a:xfrm>
            <a:off x="9469442" y="3347363"/>
            <a:ext cx="1563856" cy="622120"/>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Cảm</a:t>
            </a:r>
            <a:r>
              <a:rPr lang="en-US" dirty="0"/>
              <a:t> </a:t>
            </a:r>
            <a:r>
              <a:rPr lang="en-US" dirty="0" err="1"/>
              <a:t>biến</a:t>
            </a:r>
            <a:r>
              <a:rPr lang="en-US" dirty="0"/>
              <a:t> </a:t>
            </a:r>
            <a:r>
              <a:rPr lang="en-US" dirty="0" err="1"/>
              <a:t>siêu</a:t>
            </a:r>
            <a:r>
              <a:rPr lang="en-US" dirty="0"/>
              <a:t> </a:t>
            </a:r>
            <a:r>
              <a:rPr lang="en-US" dirty="0" err="1"/>
              <a:t>âm</a:t>
            </a:r>
            <a:r>
              <a:rPr lang="en-US" dirty="0"/>
              <a:t> HC-SRF05</a:t>
            </a:r>
          </a:p>
        </p:txBody>
      </p:sp>
      <p:sp>
        <p:nvSpPr>
          <p:cNvPr id="54" name="Rounded Rectangle 53"/>
          <p:cNvSpPr/>
          <p:nvPr/>
        </p:nvSpPr>
        <p:spPr>
          <a:xfrm>
            <a:off x="8966130" y="4662232"/>
            <a:ext cx="2448431" cy="622120"/>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Cảm</a:t>
            </a:r>
            <a:r>
              <a:rPr lang="en-US" dirty="0"/>
              <a:t> </a:t>
            </a:r>
            <a:r>
              <a:rPr lang="en-US" err="1"/>
              <a:t>biến</a:t>
            </a:r>
            <a:r>
              <a:rPr lang="en-US"/>
              <a:t> hồng ngoại</a:t>
            </a:r>
            <a:endParaRPr lang="en-US" dirty="0"/>
          </a:p>
        </p:txBody>
      </p:sp>
      <p:sp>
        <p:nvSpPr>
          <p:cNvPr id="55" name="Rounded Rectangle 54"/>
          <p:cNvSpPr/>
          <p:nvPr/>
        </p:nvSpPr>
        <p:spPr>
          <a:xfrm>
            <a:off x="7989380" y="1532979"/>
            <a:ext cx="1420136" cy="686722"/>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latin typeface="Arial" panose="020B0604020202020204" pitchFamily="34" charset="0"/>
                <a:cs typeface="Arial" panose="020B0604020202020204" pitchFamily="34" charset="0"/>
              </a:rPr>
              <a:t>Động</a:t>
            </a:r>
            <a:r>
              <a:rPr lang="en-US" dirty="0">
                <a:latin typeface="Arial" panose="020B0604020202020204" pitchFamily="34" charset="0"/>
                <a:cs typeface="Arial" panose="020B0604020202020204" pitchFamily="34" charset="0"/>
              </a:rPr>
              <a:t> c</a:t>
            </a:r>
            <a:r>
              <a:rPr lang="vi-VN">
                <a:latin typeface="Arial" panose="020B0604020202020204" pitchFamily="34" charset="0"/>
                <a:cs typeface="Arial" panose="020B0604020202020204" pitchFamily="34" charset="0"/>
              </a:rPr>
              <a:t>ơ</a:t>
            </a:r>
            <a:r>
              <a:rPr lang="en-US">
                <a:latin typeface="Arial" panose="020B0604020202020204" pitchFamily="34" charset="0"/>
                <a:cs typeface="Arial" panose="020B0604020202020204" pitchFamily="34" charset="0"/>
              </a:rPr>
              <a:t> </a:t>
            </a:r>
            <a:r>
              <a:rPr lang="en-US" smtClean="0">
                <a:latin typeface="Arial" panose="020B0604020202020204" pitchFamily="34" charset="0"/>
                <a:cs typeface="Arial" panose="020B0604020202020204" pitchFamily="34" charset="0"/>
              </a:rPr>
              <a:t>DC 12V</a:t>
            </a:r>
            <a:endParaRPr lang="en-US" dirty="0">
              <a:latin typeface="Arial" panose="020B0604020202020204" pitchFamily="34" charset="0"/>
              <a:cs typeface="Arial" panose="020B0604020202020204" pitchFamily="34" charset="0"/>
            </a:endParaRPr>
          </a:p>
        </p:txBody>
      </p:sp>
      <p:sp>
        <p:nvSpPr>
          <p:cNvPr id="57" name="Rounded Rectangle 56"/>
          <p:cNvSpPr/>
          <p:nvPr/>
        </p:nvSpPr>
        <p:spPr>
          <a:xfrm>
            <a:off x="4387253" y="3241551"/>
            <a:ext cx="1612842" cy="681699"/>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err="1"/>
              <a:t>Bánh</a:t>
            </a:r>
            <a:r>
              <a:rPr lang="en-US" dirty="0"/>
              <a:t> </a:t>
            </a:r>
            <a:r>
              <a:rPr lang="en-US" dirty="0" err="1"/>
              <a:t>xe</a:t>
            </a:r>
            <a:r>
              <a:rPr lang="en-US" dirty="0"/>
              <a:t> </a:t>
            </a:r>
            <a:r>
              <a:rPr lang="en-US" dirty="0" err="1"/>
              <a:t>đa</a:t>
            </a:r>
            <a:r>
              <a:rPr lang="en-US" dirty="0"/>
              <a:t> h</a:t>
            </a:r>
            <a:r>
              <a:rPr lang="vi-VN" dirty="0"/>
              <a:t>ướng</a:t>
            </a:r>
            <a:endParaRPr lang="en-US" dirty="0"/>
          </a:p>
        </p:txBody>
      </p:sp>
      <p:sp>
        <p:nvSpPr>
          <p:cNvPr id="58" name="Rounded Rectangle 57"/>
          <p:cNvSpPr/>
          <p:nvPr/>
        </p:nvSpPr>
        <p:spPr>
          <a:xfrm>
            <a:off x="5974114" y="5948384"/>
            <a:ext cx="1657504" cy="622120"/>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t>Node MCU</a:t>
            </a:r>
            <a:endParaRPr lang="en-US" dirty="0"/>
          </a:p>
        </p:txBody>
      </p:sp>
      <p:pic>
        <p:nvPicPr>
          <p:cNvPr id="59" name="Picture 2" descr="SMD ATMEGA328P-AU, For Electronics, Rs 79 /piece Om Electronic Corporation  | ID: 19963154048">
            <a:extLst>
              <a:ext uri="{FF2B5EF4-FFF2-40B4-BE49-F238E27FC236}">
                <a16:creationId xmlns:a16="http://schemas.microsoft.com/office/drawing/2014/main" id="{0D7B11F9-54F8-4A83-805A-2BFDEC16FC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113" y="2371655"/>
            <a:ext cx="1372999" cy="1190625"/>
          </a:xfrm>
          <a:prstGeom prst="ellipse">
            <a:avLst/>
          </a:prstGeom>
          <a:ln w="635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 name="Picture 6" descr="Cảm biến siêu âm HC-SR04 | Ứng dụng| Giá thành| Chỗ mua rẻ">
            <a:extLst>
              <a:ext uri="{FF2B5EF4-FFF2-40B4-BE49-F238E27FC236}">
                <a16:creationId xmlns:a16="http://schemas.microsoft.com/office/drawing/2014/main" id="{B2BD376F-5A0E-4AAC-B5EC-79612E1D2C4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6543" y="3299497"/>
            <a:ext cx="1094279" cy="109427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2" name="Picture 8" descr="NodeMcu Lua WIFI ESP8266 Điện Tử 360(E360)">
            <a:extLst>
              <a:ext uri="{FF2B5EF4-FFF2-40B4-BE49-F238E27FC236}">
                <a16:creationId xmlns:a16="http://schemas.microsoft.com/office/drawing/2014/main" id="{74B53F5D-4086-47E8-9945-33C260809B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056" y="4164567"/>
            <a:ext cx="1108633" cy="11086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4" name="Rounded Rectangle 63"/>
          <p:cNvSpPr/>
          <p:nvPr/>
        </p:nvSpPr>
        <p:spPr>
          <a:xfrm>
            <a:off x="8372487" y="6065875"/>
            <a:ext cx="1593631" cy="491307"/>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Module </a:t>
            </a:r>
            <a:r>
              <a:rPr lang="en-US" dirty="0" err="1"/>
              <a:t>L298</a:t>
            </a:r>
            <a:endParaRPr lang="en-US" dirty="0"/>
          </a:p>
        </p:txBody>
      </p:sp>
      <p:grpSp>
        <p:nvGrpSpPr>
          <p:cNvPr id="63" name="Graphic 175">
            <a:extLst>
              <a:ext uri="{FF2B5EF4-FFF2-40B4-BE49-F238E27FC236}">
                <a16:creationId xmlns:a16="http://schemas.microsoft.com/office/drawing/2014/main" id="{4ABD8590-81DC-4622-8394-AE55C205B681}"/>
              </a:ext>
            </a:extLst>
          </p:cNvPr>
          <p:cNvGrpSpPr/>
          <p:nvPr/>
        </p:nvGrpSpPr>
        <p:grpSpPr>
          <a:xfrm>
            <a:off x="6633961" y="3143638"/>
            <a:ext cx="1869494" cy="1904352"/>
            <a:chOff x="2729766" y="0"/>
            <a:chExt cx="6732468" cy="6858000"/>
          </a:xfrm>
          <a:solidFill>
            <a:schemeClr val="accent4"/>
          </a:solidFill>
        </p:grpSpPr>
        <p:sp>
          <p:nvSpPr>
            <p:cNvPr id="65" name="Freeform: Shape 40">
              <a:extLst>
                <a:ext uri="{FF2B5EF4-FFF2-40B4-BE49-F238E27FC236}">
                  <a16:creationId xmlns:a16="http://schemas.microsoft.com/office/drawing/2014/main" id="{5F6BC158-4017-4843-9FBF-8C22E0D28762}"/>
                </a:ext>
              </a:extLst>
            </p:cNvPr>
            <p:cNvSpPr/>
            <p:nvPr/>
          </p:nvSpPr>
          <p:spPr>
            <a:xfrm>
              <a:off x="4798397" y="2642113"/>
              <a:ext cx="3409179" cy="1725071"/>
            </a:xfrm>
            <a:custGeom>
              <a:avLst/>
              <a:gdLst>
                <a:gd name="connsiteX0" fmla="*/ 0 w 3409179"/>
                <a:gd name="connsiteY0" fmla="*/ 0 h 1725071"/>
                <a:gd name="connsiteX1" fmla="*/ 3409179 w 3409179"/>
                <a:gd name="connsiteY1" fmla="*/ 0 h 1725071"/>
                <a:gd name="connsiteX2" fmla="*/ 3409179 w 3409179"/>
                <a:gd name="connsiteY2" fmla="*/ 1725071 h 1725071"/>
                <a:gd name="connsiteX3" fmla="*/ 0 w 3409179"/>
                <a:gd name="connsiteY3" fmla="*/ 1725071 h 1725071"/>
              </a:gdLst>
              <a:ahLst/>
              <a:cxnLst>
                <a:cxn ang="0">
                  <a:pos x="connsiteX0" y="connsiteY0"/>
                </a:cxn>
                <a:cxn ang="0">
                  <a:pos x="connsiteX1" y="connsiteY1"/>
                </a:cxn>
                <a:cxn ang="0">
                  <a:pos x="connsiteX2" y="connsiteY2"/>
                </a:cxn>
                <a:cxn ang="0">
                  <a:pos x="connsiteX3" y="connsiteY3"/>
                </a:cxn>
              </a:cxnLst>
              <a:rect l="l" t="t" r="r" b="b"/>
              <a:pathLst>
                <a:path w="3409179" h="1725071">
                  <a:moveTo>
                    <a:pt x="0" y="0"/>
                  </a:moveTo>
                  <a:lnTo>
                    <a:pt x="3409179" y="0"/>
                  </a:lnTo>
                  <a:lnTo>
                    <a:pt x="3409179" y="1725071"/>
                  </a:lnTo>
                  <a:lnTo>
                    <a:pt x="0" y="1725071"/>
                  </a:lnTo>
                  <a:close/>
                </a:path>
              </a:pathLst>
            </a:custGeom>
            <a:solidFill>
              <a:schemeClr val="accent6"/>
            </a:solidFill>
            <a:ln w="6599" cap="flat">
              <a:noFill/>
              <a:prstDash val="solid"/>
              <a:miter/>
            </a:ln>
          </p:spPr>
          <p:txBody>
            <a:bodyPr rtlCol="0" anchor="ctr"/>
            <a:lstStyle/>
            <a:p>
              <a:endParaRPr lang="en-US"/>
            </a:p>
          </p:txBody>
        </p:sp>
        <p:grpSp>
          <p:nvGrpSpPr>
            <p:cNvPr id="66" name="Graphic 175">
              <a:extLst>
                <a:ext uri="{FF2B5EF4-FFF2-40B4-BE49-F238E27FC236}">
                  <a16:creationId xmlns:a16="http://schemas.microsoft.com/office/drawing/2014/main" id="{3362B7B9-BB28-4974-8594-6C05B53D9832}"/>
                </a:ext>
              </a:extLst>
            </p:cNvPr>
            <p:cNvGrpSpPr/>
            <p:nvPr/>
          </p:nvGrpSpPr>
          <p:grpSpPr>
            <a:xfrm>
              <a:off x="2729515" y="94"/>
              <a:ext cx="6734700" cy="6857244"/>
              <a:chOff x="2729515" y="94"/>
              <a:chExt cx="6734700" cy="6857244"/>
            </a:xfrm>
            <a:grpFill/>
          </p:grpSpPr>
          <p:sp>
            <p:nvSpPr>
              <p:cNvPr id="67" name="Freeform: Shape 42">
                <a:extLst>
                  <a:ext uri="{FF2B5EF4-FFF2-40B4-BE49-F238E27FC236}">
                    <a16:creationId xmlns:a16="http://schemas.microsoft.com/office/drawing/2014/main" id="{91C8370D-D151-4D77-9B17-257969E8265C}"/>
                  </a:ext>
                </a:extLst>
              </p:cNvPr>
              <p:cNvSpPr/>
              <p:nvPr/>
            </p:nvSpPr>
            <p:spPr>
              <a:xfrm>
                <a:off x="5552518" y="4176739"/>
                <a:ext cx="1022414" cy="2680599"/>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68" name="Freeform: Shape 43">
                <a:extLst>
                  <a:ext uri="{FF2B5EF4-FFF2-40B4-BE49-F238E27FC236}">
                    <a16:creationId xmlns:a16="http://schemas.microsoft.com/office/drawing/2014/main" id="{35FD0D3C-B655-4708-9DD6-4951A8FBD9CC}"/>
                  </a:ext>
                </a:extLst>
              </p:cNvPr>
              <p:cNvSpPr/>
              <p:nvPr/>
            </p:nvSpPr>
            <p:spPr>
              <a:xfrm>
                <a:off x="8052384" y="3197426"/>
                <a:ext cx="1411831" cy="236127"/>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69" name="Freeform: Shape 44">
                <a:extLst>
                  <a:ext uri="{FF2B5EF4-FFF2-40B4-BE49-F238E27FC236}">
                    <a16:creationId xmlns:a16="http://schemas.microsoft.com/office/drawing/2014/main" id="{6C974E7A-CE53-4A33-A5C9-4238EC9D73AB}"/>
                  </a:ext>
                </a:extLst>
              </p:cNvPr>
              <p:cNvSpPr/>
              <p:nvPr/>
            </p:nvSpPr>
            <p:spPr>
              <a:xfrm>
                <a:off x="2729515" y="2321991"/>
                <a:ext cx="2214270" cy="1321734"/>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70" name="Freeform: Shape 45">
                <a:extLst>
                  <a:ext uri="{FF2B5EF4-FFF2-40B4-BE49-F238E27FC236}">
                    <a16:creationId xmlns:a16="http://schemas.microsoft.com/office/drawing/2014/main" id="{C94B3E46-D63E-4276-BE35-7085866AD12D}"/>
                  </a:ext>
                </a:extLst>
              </p:cNvPr>
              <p:cNvSpPr/>
              <p:nvPr/>
            </p:nvSpPr>
            <p:spPr>
              <a:xfrm>
                <a:off x="7126457" y="97002"/>
                <a:ext cx="1002965" cy="2721551"/>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71" name="Freeform: Shape 46">
                <a:extLst>
                  <a:ext uri="{FF2B5EF4-FFF2-40B4-BE49-F238E27FC236}">
                    <a16:creationId xmlns:a16="http://schemas.microsoft.com/office/drawing/2014/main" id="{1F7B6011-5568-4EC7-91E0-2E6259639DF7}"/>
                  </a:ext>
                </a:extLst>
              </p:cNvPr>
              <p:cNvSpPr/>
              <p:nvPr/>
            </p:nvSpPr>
            <p:spPr>
              <a:xfrm>
                <a:off x="4759365" y="4189423"/>
                <a:ext cx="965361" cy="245124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72" name="Freeform: Shape 47">
                <a:extLst>
                  <a:ext uri="{FF2B5EF4-FFF2-40B4-BE49-F238E27FC236}">
                    <a16:creationId xmlns:a16="http://schemas.microsoft.com/office/drawing/2014/main" id="{D4A1F41F-E8BB-42F9-AA97-5C56DF37CC6A}"/>
                  </a:ext>
                </a:extLst>
              </p:cNvPr>
              <p:cNvSpPr/>
              <p:nvPr/>
            </p:nvSpPr>
            <p:spPr>
              <a:xfrm>
                <a:off x="6680486" y="94"/>
                <a:ext cx="240102" cy="2819084"/>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a:p>
            </p:txBody>
          </p:sp>
          <p:sp>
            <p:nvSpPr>
              <p:cNvPr id="73" name="Freeform: Shape 48">
                <a:extLst>
                  <a:ext uri="{FF2B5EF4-FFF2-40B4-BE49-F238E27FC236}">
                    <a16:creationId xmlns:a16="http://schemas.microsoft.com/office/drawing/2014/main" id="{6105BB89-CF2A-440A-92F6-76B1400977D7}"/>
                  </a:ext>
                </a:extLst>
              </p:cNvPr>
              <p:cNvSpPr/>
              <p:nvPr/>
            </p:nvSpPr>
            <p:spPr>
              <a:xfrm>
                <a:off x="7550148" y="1375059"/>
                <a:ext cx="1347294" cy="1442833"/>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74" name="Freeform: Shape 49">
                <a:extLst>
                  <a:ext uri="{FF2B5EF4-FFF2-40B4-BE49-F238E27FC236}">
                    <a16:creationId xmlns:a16="http://schemas.microsoft.com/office/drawing/2014/main" id="{56810B82-5B10-4B28-8D15-8BDFA86F1AC5}"/>
                  </a:ext>
                </a:extLst>
              </p:cNvPr>
              <p:cNvSpPr/>
              <p:nvPr/>
            </p:nvSpPr>
            <p:spPr>
              <a:xfrm>
                <a:off x="5247977" y="706226"/>
                <a:ext cx="832880" cy="2112990"/>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75" name="Freeform: Shape 50">
                <a:extLst>
                  <a:ext uri="{FF2B5EF4-FFF2-40B4-BE49-F238E27FC236}">
                    <a16:creationId xmlns:a16="http://schemas.microsoft.com/office/drawing/2014/main" id="{1857C55D-01C9-49DD-9C97-9C2AC5D7A828}"/>
                  </a:ext>
                </a:extLst>
              </p:cNvPr>
              <p:cNvSpPr/>
              <p:nvPr/>
            </p:nvSpPr>
            <p:spPr>
              <a:xfrm>
                <a:off x="3359158" y="3849861"/>
                <a:ext cx="1583966" cy="1084079"/>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76" name="Freeform: Shape 51">
                <a:extLst>
                  <a:ext uri="{FF2B5EF4-FFF2-40B4-BE49-F238E27FC236}">
                    <a16:creationId xmlns:a16="http://schemas.microsoft.com/office/drawing/2014/main" id="{A1786443-D050-4094-B1DF-F8543149D50C}"/>
                  </a:ext>
                </a:extLst>
              </p:cNvPr>
              <p:cNvSpPr/>
              <p:nvPr/>
            </p:nvSpPr>
            <p:spPr>
              <a:xfrm>
                <a:off x="5898934" y="4190086"/>
                <a:ext cx="245340" cy="2179597"/>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77" name="Freeform: Shape 52">
                <a:extLst>
                  <a:ext uri="{FF2B5EF4-FFF2-40B4-BE49-F238E27FC236}">
                    <a16:creationId xmlns:a16="http://schemas.microsoft.com/office/drawing/2014/main" id="{CAEE6E97-435C-425E-A28D-619E51297D02}"/>
                  </a:ext>
                </a:extLst>
              </p:cNvPr>
              <p:cNvSpPr/>
              <p:nvPr/>
            </p:nvSpPr>
            <p:spPr>
              <a:xfrm>
                <a:off x="4227471" y="4190083"/>
                <a:ext cx="1075696" cy="1355897"/>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78" name="Freeform: Shape 53">
                <a:extLst>
                  <a:ext uri="{FF2B5EF4-FFF2-40B4-BE49-F238E27FC236}">
                    <a16:creationId xmlns:a16="http://schemas.microsoft.com/office/drawing/2014/main" id="{7AAE0C32-D684-466D-8D61-2A8F93F3E9BB}"/>
                  </a:ext>
                </a:extLst>
              </p:cNvPr>
              <p:cNvSpPr/>
              <p:nvPr/>
            </p:nvSpPr>
            <p:spPr>
              <a:xfrm>
                <a:off x="3293888" y="2993741"/>
                <a:ext cx="1648569" cy="227140"/>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79" name="Freeform: Shape 54">
                <a:extLst>
                  <a:ext uri="{FF2B5EF4-FFF2-40B4-BE49-F238E27FC236}">
                    <a16:creationId xmlns:a16="http://schemas.microsoft.com/office/drawing/2014/main" id="{A5B73D3A-E6A3-4752-8AA4-853F2CC98A02}"/>
                  </a:ext>
                </a:extLst>
              </p:cNvPr>
              <p:cNvSpPr/>
              <p:nvPr/>
            </p:nvSpPr>
            <p:spPr>
              <a:xfrm>
                <a:off x="6279180" y="1086333"/>
                <a:ext cx="222690" cy="1732846"/>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80" name="Freeform: Shape 55">
                <a:extLst>
                  <a:ext uri="{FF2B5EF4-FFF2-40B4-BE49-F238E27FC236}">
                    <a16:creationId xmlns:a16="http://schemas.microsoft.com/office/drawing/2014/main" id="{532162A9-214F-4113-BD3F-F7F8BEB42C7E}"/>
                  </a:ext>
                </a:extLst>
              </p:cNvPr>
              <p:cNvSpPr/>
              <p:nvPr/>
            </p:nvSpPr>
            <p:spPr>
              <a:xfrm>
                <a:off x="3870094" y="2245460"/>
                <a:ext cx="1373154" cy="572397"/>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1" name="Freeform: Shape 56">
                <a:extLst>
                  <a:ext uri="{FF2B5EF4-FFF2-40B4-BE49-F238E27FC236}">
                    <a16:creationId xmlns:a16="http://schemas.microsoft.com/office/drawing/2014/main" id="{1951154F-4A20-423E-B1C7-B9D1A8BA368C}"/>
                  </a:ext>
                </a:extLst>
              </p:cNvPr>
              <p:cNvSpPr/>
              <p:nvPr/>
            </p:nvSpPr>
            <p:spPr>
              <a:xfrm>
                <a:off x="4749966" y="1974605"/>
                <a:ext cx="912667" cy="843913"/>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2" name="Freeform: Shape 57">
                <a:extLst>
                  <a:ext uri="{FF2B5EF4-FFF2-40B4-BE49-F238E27FC236}">
                    <a16:creationId xmlns:a16="http://schemas.microsoft.com/office/drawing/2014/main" id="{D940FB08-6126-4A1A-A5C8-CDE673639E29}"/>
                  </a:ext>
                </a:extLst>
              </p:cNvPr>
              <p:cNvSpPr/>
              <p:nvPr/>
            </p:nvSpPr>
            <p:spPr>
              <a:xfrm>
                <a:off x="7687611" y="4552498"/>
                <a:ext cx="1189667" cy="1242834"/>
              </a:xfrm>
              <a:custGeom>
                <a:avLst/>
                <a:gdLst>
                  <a:gd name="connsiteX0" fmla="*/ 1128465 w 1189667"/>
                  <a:gd name="connsiteY0" fmla="*/ 1052165 h 1242834"/>
                  <a:gd name="connsiteX1" fmla="*/ 1016147 w 1189667"/>
                  <a:gd name="connsiteY1" fmla="*/ 1089825 h 1242834"/>
                  <a:gd name="connsiteX2" fmla="*/ 979809 w 1189667"/>
                  <a:gd name="connsiteY2" fmla="*/ 1108985 h 1242834"/>
                  <a:gd name="connsiteX3" fmla="*/ 85229 w 1189667"/>
                  <a:gd name="connsiteY3" fmla="*/ 1108985 h 1242834"/>
                  <a:gd name="connsiteX4" fmla="*/ 54837 w 1189667"/>
                  <a:gd name="connsiteY4" fmla="*/ 1077272 h 1242834"/>
                  <a:gd name="connsiteX5" fmla="*/ 55498 w 1189667"/>
                  <a:gd name="connsiteY5" fmla="*/ 41304 h 1242834"/>
                  <a:gd name="connsiteX6" fmla="*/ 55498 w 1189667"/>
                  <a:gd name="connsiteY6" fmla="*/ 17519 h 1242834"/>
                  <a:gd name="connsiteX7" fmla="*/ 48891 w 1189667"/>
                  <a:gd name="connsiteY7" fmla="*/ 4305 h 1242834"/>
                  <a:gd name="connsiteX8" fmla="*/ 661 w 1189667"/>
                  <a:gd name="connsiteY8" fmla="*/ 32055 h 1242834"/>
                  <a:gd name="connsiteX9" fmla="*/ 661 w 1189667"/>
                  <a:gd name="connsiteY9" fmla="*/ 583734 h 1242834"/>
                  <a:gd name="connsiteX10" fmla="*/ 0 w 1189667"/>
                  <a:gd name="connsiteY10" fmla="*/ 1130127 h 1242834"/>
                  <a:gd name="connsiteX11" fmla="*/ 33035 w 1189667"/>
                  <a:gd name="connsiteY11" fmla="*/ 1164483 h 1242834"/>
                  <a:gd name="connsiteX12" fmla="*/ 972541 w 1189667"/>
                  <a:gd name="connsiteY12" fmla="*/ 1163823 h 1242834"/>
                  <a:gd name="connsiteX13" fmla="*/ 1008218 w 1189667"/>
                  <a:gd name="connsiteY13" fmla="*/ 1185626 h 1242834"/>
                  <a:gd name="connsiteX14" fmla="*/ 1114590 w 1189667"/>
                  <a:gd name="connsiteY14" fmla="*/ 1241124 h 1242834"/>
                  <a:gd name="connsiteX15" fmla="*/ 1189249 w 1189667"/>
                  <a:gd name="connsiteY15" fmla="*/ 1154573 h 1242834"/>
                  <a:gd name="connsiteX16" fmla="*/ 1128465 w 1189667"/>
                  <a:gd name="connsiteY16" fmla="*/ 1052165 h 124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89667" h="1242834">
                    <a:moveTo>
                      <a:pt x="1128465" y="1052165"/>
                    </a:moveTo>
                    <a:cubicBezTo>
                      <a:pt x="1084859" y="1037630"/>
                      <a:pt x="1037950" y="1051505"/>
                      <a:pt x="1016147" y="1089825"/>
                    </a:cubicBezTo>
                    <a:cubicBezTo>
                      <a:pt x="1006897" y="1105682"/>
                      <a:pt x="996986" y="1108985"/>
                      <a:pt x="979809" y="1108985"/>
                    </a:cubicBezTo>
                    <a:cubicBezTo>
                      <a:pt x="681836" y="1108324"/>
                      <a:pt x="383863" y="1108324"/>
                      <a:pt x="85229" y="1108985"/>
                    </a:cubicBezTo>
                    <a:cubicBezTo>
                      <a:pt x="59462" y="1108985"/>
                      <a:pt x="54837" y="1101057"/>
                      <a:pt x="54837" y="1077272"/>
                    </a:cubicBezTo>
                    <a:cubicBezTo>
                      <a:pt x="55498" y="731729"/>
                      <a:pt x="55498" y="386186"/>
                      <a:pt x="55498" y="41304"/>
                    </a:cubicBezTo>
                    <a:cubicBezTo>
                      <a:pt x="55498" y="33376"/>
                      <a:pt x="55498" y="25448"/>
                      <a:pt x="55498" y="17519"/>
                    </a:cubicBezTo>
                    <a:cubicBezTo>
                      <a:pt x="55498" y="12234"/>
                      <a:pt x="54837" y="6948"/>
                      <a:pt x="48891" y="4305"/>
                    </a:cubicBezTo>
                    <a:cubicBezTo>
                      <a:pt x="25106" y="-7587"/>
                      <a:pt x="661" y="6287"/>
                      <a:pt x="661" y="32055"/>
                    </a:cubicBezTo>
                    <a:cubicBezTo>
                      <a:pt x="661" y="215727"/>
                      <a:pt x="661" y="400061"/>
                      <a:pt x="661" y="583734"/>
                    </a:cubicBezTo>
                    <a:cubicBezTo>
                      <a:pt x="661" y="766085"/>
                      <a:pt x="1321" y="947776"/>
                      <a:pt x="0" y="1130127"/>
                    </a:cubicBezTo>
                    <a:cubicBezTo>
                      <a:pt x="0" y="1156555"/>
                      <a:pt x="5285" y="1164483"/>
                      <a:pt x="33035" y="1164483"/>
                    </a:cubicBezTo>
                    <a:cubicBezTo>
                      <a:pt x="346203" y="1163162"/>
                      <a:pt x="659372" y="1163823"/>
                      <a:pt x="972541" y="1163823"/>
                    </a:cubicBezTo>
                    <a:cubicBezTo>
                      <a:pt x="989719" y="1163823"/>
                      <a:pt x="1000951" y="1165144"/>
                      <a:pt x="1008218" y="1185626"/>
                    </a:cubicBezTo>
                    <a:cubicBezTo>
                      <a:pt x="1023414" y="1229231"/>
                      <a:pt x="1065038" y="1249052"/>
                      <a:pt x="1114590" y="1241124"/>
                    </a:cubicBezTo>
                    <a:cubicBezTo>
                      <a:pt x="1155553" y="1234517"/>
                      <a:pt x="1185284" y="1200161"/>
                      <a:pt x="1189249" y="1154573"/>
                    </a:cubicBezTo>
                    <a:cubicBezTo>
                      <a:pt x="1193213" y="1106342"/>
                      <a:pt x="1168767" y="1066040"/>
                      <a:pt x="1128465" y="1052165"/>
                    </a:cubicBezTo>
                    <a:close/>
                  </a:path>
                </a:pathLst>
              </a:custGeom>
              <a:grpFill/>
              <a:ln w="6599" cap="flat">
                <a:noFill/>
                <a:prstDash val="solid"/>
                <a:miter/>
              </a:ln>
            </p:spPr>
            <p:txBody>
              <a:bodyPr rtlCol="0" anchor="ctr"/>
              <a:lstStyle/>
              <a:p>
                <a:endParaRPr lang="en-US"/>
              </a:p>
            </p:txBody>
          </p:sp>
          <p:sp>
            <p:nvSpPr>
              <p:cNvPr id="83" name="Freeform: Shape 58">
                <a:extLst>
                  <a:ext uri="{FF2B5EF4-FFF2-40B4-BE49-F238E27FC236}">
                    <a16:creationId xmlns:a16="http://schemas.microsoft.com/office/drawing/2014/main" id="{6A960F6C-1394-471D-BDCE-ECEDD467E4EA}"/>
                  </a:ext>
                </a:extLst>
              </p:cNvPr>
              <p:cNvSpPr/>
              <p:nvPr/>
            </p:nvSpPr>
            <p:spPr>
              <a:xfrm>
                <a:off x="6744671" y="4554792"/>
                <a:ext cx="190088" cy="1673439"/>
              </a:xfrm>
              <a:custGeom>
                <a:avLst/>
                <a:gdLst>
                  <a:gd name="connsiteX0" fmla="*/ 146804 w 190088"/>
                  <a:gd name="connsiteY0" fmla="*/ 1460823 h 1673439"/>
                  <a:gd name="connsiteX1" fmla="*/ 146804 w 190088"/>
                  <a:gd name="connsiteY1" fmla="*/ 748595 h 1673439"/>
                  <a:gd name="connsiteX2" fmla="*/ 146804 w 190088"/>
                  <a:gd name="connsiteY2" fmla="*/ 28439 h 1673439"/>
                  <a:gd name="connsiteX3" fmla="*/ 121037 w 190088"/>
                  <a:gd name="connsiteY3" fmla="*/ 29 h 1673439"/>
                  <a:gd name="connsiteX4" fmla="*/ 91306 w 190088"/>
                  <a:gd name="connsiteY4" fmla="*/ 32403 h 1673439"/>
                  <a:gd name="connsiteX5" fmla="*/ 91966 w 190088"/>
                  <a:gd name="connsiteY5" fmla="*/ 1443645 h 1673439"/>
                  <a:gd name="connsiteX6" fmla="*/ 63557 w 190088"/>
                  <a:gd name="connsiteY6" fmla="*/ 1483286 h 1673439"/>
                  <a:gd name="connsiteX7" fmla="*/ 21933 w 190088"/>
                  <a:gd name="connsiteY7" fmla="*/ 1510375 h 1673439"/>
                  <a:gd name="connsiteX8" fmla="*/ 30522 w 190088"/>
                  <a:gd name="connsiteY8" fmla="*/ 1649781 h 1673439"/>
                  <a:gd name="connsiteX9" fmla="*/ 162000 w 190088"/>
                  <a:gd name="connsiteY9" fmla="*/ 1646477 h 1673439"/>
                  <a:gd name="connsiteX10" fmla="*/ 162661 w 190088"/>
                  <a:gd name="connsiteY10" fmla="*/ 1505750 h 1673439"/>
                  <a:gd name="connsiteX11" fmla="*/ 146804 w 190088"/>
                  <a:gd name="connsiteY11" fmla="*/ 1460823 h 167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088" h="1673439">
                    <a:moveTo>
                      <a:pt x="146804" y="1460823"/>
                    </a:moveTo>
                    <a:cubicBezTo>
                      <a:pt x="146804" y="1223634"/>
                      <a:pt x="146804" y="985784"/>
                      <a:pt x="146804" y="748595"/>
                    </a:cubicBezTo>
                    <a:cubicBezTo>
                      <a:pt x="146804" y="508763"/>
                      <a:pt x="146804" y="268271"/>
                      <a:pt x="146804" y="28439"/>
                    </a:cubicBezTo>
                    <a:cubicBezTo>
                      <a:pt x="146804" y="9279"/>
                      <a:pt x="144161" y="690"/>
                      <a:pt x="121037" y="29"/>
                    </a:cubicBezTo>
                    <a:cubicBezTo>
                      <a:pt x="94609" y="-632"/>
                      <a:pt x="91306" y="9940"/>
                      <a:pt x="91306" y="32403"/>
                    </a:cubicBezTo>
                    <a:cubicBezTo>
                      <a:pt x="91966" y="502817"/>
                      <a:pt x="91306" y="973231"/>
                      <a:pt x="91966" y="1443645"/>
                    </a:cubicBezTo>
                    <a:cubicBezTo>
                      <a:pt x="91966" y="1465448"/>
                      <a:pt x="90645" y="1480644"/>
                      <a:pt x="63557" y="1483286"/>
                    </a:cubicBezTo>
                    <a:cubicBezTo>
                      <a:pt x="46379" y="1484608"/>
                      <a:pt x="33165" y="1497161"/>
                      <a:pt x="21933" y="1510375"/>
                    </a:cubicBezTo>
                    <a:cubicBezTo>
                      <a:pt x="-10441" y="1550677"/>
                      <a:pt x="-6477" y="1615425"/>
                      <a:pt x="30522" y="1649781"/>
                    </a:cubicBezTo>
                    <a:cubicBezTo>
                      <a:pt x="66200" y="1682816"/>
                      <a:pt x="128305" y="1680834"/>
                      <a:pt x="162000" y="1646477"/>
                    </a:cubicBezTo>
                    <a:cubicBezTo>
                      <a:pt x="198338" y="1610139"/>
                      <a:pt x="200320" y="1542749"/>
                      <a:pt x="162661" y="1505750"/>
                    </a:cubicBezTo>
                    <a:cubicBezTo>
                      <a:pt x="149447" y="1491875"/>
                      <a:pt x="146804" y="1478662"/>
                      <a:pt x="146804" y="1460823"/>
                    </a:cubicBezTo>
                    <a:close/>
                  </a:path>
                </a:pathLst>
              </a:custGeom>
              <a:grpFill/>
              <a:ln w="6599" cap="flat">
                <a:noFill/>
                <a:prstDash val="solid"/>
                <a:miter/>
              </a:ln>
            </p:spPr>
            <p:txBody>
              <a:bodyPr rtlCol="0" anchor="ctr"/>
              <a:lstStyle/>
              <a:p>
                <a:endParaRPr lang="en-US"/>
              </a:p>
            </p:txBody>
          </p:sp>
          <p:sp>
            <p:nvSpPr>
              <p:cNvPr id="84" name="Freeform: Shape 59">
                <a:extLst>
                  <a:ext uri="{FF2B5EF4-FFF2-40B4-BE49-F238E27FC236}">
                    <a16:creationId xmlns:a16="http://schemas.microsoft.com/office/drawing/2014/main" id="{ADE3559D-E84B-49BF-B138-E5EEC88EF570}"/>
                  </a:ext>
                </a:extLst>
              </p:cNvPr>
              <p:cNvSpPr/>
              <p:nvPr/>
            </p:nvSpPr>
            <p:spPr>
              <a:xfrm>
                <a:off x="8066153" y="3632493"/>
                <a:ext cx="1181053" cy="1164453"/>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5" name="Freeform: Shape 60">
                <a:extLst>
                  <a:ext uri="{FF2B5EF4-FFF2-40B4-BE49-F238E27FC236}">
                    <a16:creationId xmlns:a16="http://schemas.microsoft.com/office/drawing/2014/main" id="{B30750ED-FBF0-4B1E-B6E3-A788EBFE5E71}"/>
                  </a:ext>
                </a:extLst>
              </p:cNvPr>
              <p:cNvSpPr/>
              <p:nvPr/>
            </p:nvSpPr>
            <p:spPr>
              <a:xfrm>
                <a:off x="7289212" y="4555210"/>
                <a:ext cx="1121223" cy="1705206"/>
              </a:xfrm>
              <a:custGeom>
                <a:avLst/>
                <a:gdLst>
                  <a:gd name="connsiteX0" fmla="*/ 1068342 w 1121223"/>
                  <a:gd name="connsiteY0" fmla="*/ 1518546 h 1705206"/>
                  <a:gd name="connsiteX1" fmla="*/ 943471 w 1121223"/>
                  <a:gd name="connsiteY1" fmla="*/ 1558188 h 1705206"/>
                  <a:gd name="connsiteX2" fmla="*/ 943471 w 1121223"/>
                  <a:gd name="connsiteY2" fmla="*/ 1558188 h 1705206"/>
                  <a:gd name="connsiteX3" fmla="*/ 943471 w 1121223"/>
                  <a:gd name="connsiteY3" fmla="*/ 1558188 h 1705206"/>
                  <a:gd name="connsiteX4" fmla="*/ 107693 w 1121223"/>
                  <a:gd name="connsiteY4" fmla="*/ 1558849 h 1705206"/>
                  <a:gd name="connsiteX5" fmla="*/ 73337 w 1121223"/>
                  <a:gd name="connsiteY5" fmla="*/ 1524493 h 1705206"/>
                  <a:gd name="connsiteX6" fmla="*/ 73337 w 1121223"/>
                  <a:gd name="connsiteY6" fmla="*/ 40575 h 1705206"/>
                  <a:gd name="connsiteX7" fmla="*/ 33696 w 1121223"/>
                  <a:gd name="connsiteY7" fmla="*/ 273 h 1705206"/>
                  <a:gd name="connsiteX8" fmla="*/ 0 w 1121223"/>
                  <a:gd name="connsiteY8" fmla="*/ 33968 h 1705206"/>
                  <a:gd name="connsiteX9" fmla="*/ 661 w 1121223"/>
                  <a:gd name="connsiteY9" fmla="*/ 1597830 h 1705206"/>
                  <a:gd name="connsiteX10" fmla="*/ 35678 w 1121223"/>
                  <a:gd name="connsiteY10" fmla="*/ 1631525 h 1705206"/>
                  <a:gd name="connsiteX11" fmla="*/ 900526 w 1121223"/>
                  <a:gd name="connsiteY11" fmla="*/ 1631525 h 1705206"/>
                  <a:gd name="connsiteX12" fmla="*/ 937524 w 1121223"/>
                  <a:gd name="connsiteY12" fmla="*/ 1635489 h 1705206"/>
                  <a:gd name="connsiteX13" fmla="*/ 1007558 w 1121223"/>
                  <a:gd name="connsiteY13" fmla="*/ 1703541 h 1705206"/>
                  <a:gd name="connsiteX14" fmla="*/ 1116572 w 1121223"/>
                  <a:gd name="connsiteY14" fmla="*/ 1639453 h 1705206"/>
                  <a:gd name="connsiteX15" fmla="*/ 1068342 w 1121223"/>
                  <a:gd name="connsiteY15" fmla="*/ 1518546 h 170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1223" h="1705206">
                    <a:moveTo>
                      <a:pt x="1068342" y="1518546"/>
                    </a:moveTo>
                    <a:cubicBezTo>
                      <a:pt x="1021433" y="1497404"/>
                      <a:pt x="972541" y="1512600"/>
                      <a:pt x="943471" y="1558188"/>
                    </a:cubicBezTo>
                    <a:lnTo>
                      <a:pt x="943471" y="1558188"/>
                    </a:lnTo>
                    <a:lnTo>
                      <a:pt x="943471" y="1558188"/>
                    </a:lnTo>
                    <a:cubicBezTo>
                      <a:pt x="664658" y="1558188"/>
                      <a:pt x="386506" y="1558849"/>
                      <a:pt x="107693" y="1558849"/>
                    </a:cubicBezTo>
                    <a:cubicBezTo>
                      <a:pt x="73337" y="1558849"/>
                      <a:pt x="73337" y="1558849"/>
                      <a:pt x="73337" y="1524493"/>
                    </a:cubicBezTo>
                    <a:cubicBezTo>
                      <a:pt x="73337" y="1029633"/>
                      <a:pt x="73337" y="535434"/>
                      <a:pt x="73337" y="40575"/>
                    </a:cubicBezTo>
                    <a:cubicBezTo>
                      <a:pt x="73337" y="-5013"/>
                      <a:pt x="78623" y="2915"/>
                      <a:pt x="33696" y="273"/>
                    </a:cubicBezTo>
                    <a:cubicBezTo>
                      <a:pt x="5946" y="-1709"/>
                      <a:pt x="0" y="6879"/>
                      <a:pt x="0" y="33968"/>
                    </a:cubicBezTo>
                    <a:cubicBezTo>
                      <a:pt x="661" y="555255"/>
                      <a:pt x="661" y="1076543"/>
                      <a:pt x="661" y="1597830"/>
                    </a:cubicBezTo>
                    <a:cubicBezTo>
                      <a:pt x="661" y="1634168"/>
                      <a:pt x="-5285" y="1631525"/>
                      <a:pt x="35678" y="1631525"/>
                    </a:cubicBezTo>
                    <a:cubicBezTo>
                      <a:pt x="323740" y="1631525"/>
                      <a:pt x="612463" y="1631525"/>
                      <a:pt x="900526" y="1631525"/>
                    </a:cubicBezTo>
                    <a:cubicBezTo>
                      <a:pt x="913079" y="1631525"/>
                      <a:pt x="925632" y="1628882"/>
                      <a:pt x="937524" y="1635489"/>
                    </a:cubicBezTo>
                    <a:cubicBezTo>
                      <a:pt x="946113" y="1673149"/>
                      <a:pt x="971881" y="1697595"/>
                      <a:pt x="1007558" y="1703541"/>
                    </a:cubicBezTo>
                    <a:cubicBezTo>
                      <a:pt x="1059753" y="1712130"/>
                      <a:pt x="1102037" y="1687023"/>
                      <a:pt x="1116572" y="1639453"/>
                    </a:cubicBezTo>
                    <a:cubicBezTo>
                      <a:pt x="1131108" y="1590562"/>
                      <a:pt x="1110626" y="1537707"/>
                      <a:pt x="1068342" y="1518546"/>
                    </a:cubicBezTo>
                    <a:close/>
                  </a:path>
                </a:pathLst>
              </a:custGeom>
              <a:grpFill/>
              <a:ln w="6599" cap="flat">
                <a:noFill/>
                <a:prstDash val="solid"/>
                <a:miter/>
              </a:ln>
            </p:spPr>
            <p:txBody>
              <a:bodyPr rtlCol="0" anchor="ctr"/>
              <a:lstStyle/>
              <a:p>
                <a:endParaRPr lang="en-US"/>
              </a:p>
            </p:txBody>
          </p:sp>
          <p:sp>
            <p:nvSpPr>
              <p:cNvPr id="86" name="Freeform: Shape 61">
                <a:extLst>
                  <a:ext uri="{FF2B5EF4-FFF2-40B4-BE49-F238E27FC236}">
                    <a16:creationId xmlns:a16="http://schemas.microsoft.com/office/drawing/2014/main" id="{046EBAF8-1C5F-4389-8521-836FEC6D3CFF}"/>
                  </a:ext>
                </a:extLst>
              </p:cNvPr>
              <p:cNvSpPr/>
              <p:nvPr/>
            </p:nvSpPr>
            <p:spPr>
              <a:xfrm>
                <a:off x="6769876" y="4190084"/>
                <a:ext cx="214133" cy="351577"/>
              </a:xfrm>
              <a:custGeom>
                <a:avLst/>
                <a:gdLst>
                  <a:gd name="connsiteX0" fmla="*/ 214096 w 214133"/>
                  <a:gd name="connsiteY0" fmla="*/ 35052 h 351577"/>
                  <a:gd name="connsiteX1" fmla="*/ 180400 w 214133"/>
                  <a:gd name="connsiteY1" fmla="*/ 35 h 351577"/>
                  <a:gd name="connsiteX2" fmla="*/ 33066 w 214133"/>
                  <a:gd name="connsiteY2" fmla="*/ 35 h 351577"/>
                  <a:gd name="connsiteX3" fmla="*/ 31 w 214133"/>
                  <a:gd name="connsiteY3" fmla="*/ 32409 h 351577"/>
                  <a:gd name="connsiteX4" fmla="*/ 31 w 214133"/>
                  <a:gd name="connsiteY4" fmla="*/ 177101 h 351577"/>
                  <a:gd name="connsiteX5" fmla="*/ 691 w 214133"/>
                  <a:gd name="connsiteY5" fmla="*/ 326418 h 351577"/>
                  <a:gd name="connsiteX6" fmla="*/ 26459 w 214133"/>
                  <a:gd name="connsiteY6" fmla="*/ 351524 h 351577"/>
                  <a:gd name="connsiteX7" fmla="*/ 187007 w 214133"/>
                  <a:gd name="connsiteY7" fmla="*/ 351524 h 351577"/>
                  <a:gd name="connsiteX8" fmla="*/ 212774 w 214133"/>
                  <a:gd name="connsiteY8" fmla="*/ 325757 h 351577"/>
                  <a:gd name="connsiteX9" fmla="*/ 214096 w 214133"/>
                  <a:gd name="connsiteY9" fmla="*/ 176440 h 351577"/>
                  <a:gd name="connsiteX10" fmla="*/ 214096 w 214133"/>
                  <a:gd name="connsiteY10" fmla="*/ 35052 h 351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133" h="351577">
                    <a:moveTo>
                      <a:pt x="214096" y="35052"/>
                    </a:moveTo>
                    <a:cubicBezTo>
                      <a:pt x="214756" y="9946"/>
                      <a:pt x="206828" y="-626"/>
                      <a:pt x="180400" y="35"/>
                    </a:cubicBezTo>
                    <a:cubicBezTo>
                      <a:pt x="131509" y="1357"/>
                      <a:pt x="81957" y="1357"/>
                      <a:pt x="33066" y="35"/>
                    </a:cubicBezTo>
                    <a:cubicBezTo>
                      <a:pt x="9281" y="-626"/>
                      <a:pt x="-630" y="7964"/>
                      <a:pt x="31" y="32409"/>
                    </a:cubicBezTo>
                    <a:cubicBezTo>
                      <a:pt x="1352" y="80640"/>
                      <a:pt x="31" y="128870"/>
                      <a:pt x="31" y="177101"/>
                    </a:cubicBezTo>
                    <a:cubicBezTo>
                      <a:pt x="691" y="226653"/>
                      <a:pt x="2013" y="276866"/>
                      <a:pt x="691" y="326418"/>
                    </a:cubicBezTo>
                    <a:cubicBezTo>
                      <a:pt x="31" y="346899"/>
                      <a:pt x="7298" y="352185"/>
                      <a:pt x="26459" y="351524"/>
                    </a:cubicBezTo>
                    <a:cubicBezTo>
                      <a:pt x="79975" y="350203"/>
                      <a:pt x="133491" y="350203"/>
                      <a:pt x="187007" y="351524"/>
                    </a:cubicBezTo>
                    <a:cubicBezTo>
                      <a:pt x="206828" y="352185"/>
                      <a:pt x="212774" y="345578"/>
                      <a:pt x="212774" y="325757"/>
                    </a:cubicBezTo>
                    <a:cubicBezTo>
                      <a:pt x="212774" y="276205"/>
                      <a:pt x="209471" y="225992"/>
                      <a:pt x="214096" y="176440"/>
                    </a:cubicBezTo>
                    <a:cubicBezTo>
                      <a:pt x="214096" y="129531"/>
                      <a:pt x="212774" y="82622"/>
                      <a:pt x="214096" y="35052"/>
                    </a:cubicBezTo>
                    <a:close/>
                  </a:path>
                </a:pathLst>
              </a:custGeom>
              <a:grpFill/>
              <a:ln w="6599" cap="flat">
                <a:noFill/>
                <a:prstDash val="solid"/>
                <a:miter/>
              </a:ln>
            </p:spPr>
            <p:txBody>
              <a:bodyPr rtlCol="0" anchor="ctr"/>
              <a:lstStyle/>
              <a:p>
                <a:endParaRPr lang="en-US"/>
              </a:p>
            </p:txBody>
          </p:sp>
          <p:sp>
            <p:nvSpPr>
              <p:cNvPr id="87" name="Freeform: Shape 62">
                <a:extLst>
                  <a:ext uri="{FF2B5EF4-FFF2-40B4-BE49-F238E27FC236}">
                    <a16:creationId xmlns:a16="http://schemas.microsoft.com/office/drawing/2014/main" id="{2A595655-734E-4203-9792-C34F91893729}"/>
                  </a:ext>
                </a:extLst>
              </p:cNvPr>
              <p:cNvSpPr/>
              <p:nvPr/>
            </p:nvSpPr>
            <p:spPr>
              <a:xfrm>
                <a:off x="7192090" y="4190083"/>
                <a:ext cx="211421" cy="352184"/>
              </a:xfrm>
              <a:custGeom>
                <a:avLst/>
                <a:gdLst>
                  <a:gd name="connsiteX0" fmla="*/ 189619 w 211421"/>
                  <a:gd name="connsiteY0" fmla="*/ 352185 h 352184"/>
                  <a:gd name="connsiteX1" fmla="*/ 210761 w 211421"/>
                  <a:gd name="connsiteY1" fmla="*/ 330382 h 352184"/>
                  <a:gd name="connsiteX2" fmla="*/ 211422 w 211421"/>
                  <a:gd name="connsiteY2" fmla="*/ 178422 h 352184"/>
                  <a:gd name="connsiteX3" fmla="*/ 210761 w 211421"/>
                  <a:gd name="connsiteY3" fmla="*/ 31088 h 352184"/>
                  <a:gd name="connsiteX4" fmla="*/ 179048 w 211421"/>
                  <a:gd name="connsiteY4" fmla="*/ 35 h 352184"/>
                  <a:gd name="connsiteX5" fmla="*/ 31713 w 211421"/>
                  <a:gd name="connsiteY5" fmla="*/ 35 h 352184"/>
                  <a:gd name="connsiteX6" fmla="*/ 661 w 211421"/>
                  <a:gd name="connsiteY6" fmla="*/ 31088 h 352184"/>
                  <a:gd name="connsiteX7" fmla="*/ 0 w 211421"/>
                  <a:gd name="connsiteY7" fmla="*/ 178422 h 352184"/>
                  <a:gd name="connsiteX8" fmla="*/ 0 w 211421"/>
                  <a:gd name="connsiteY8" fmla="*/ 330382 h 352184"/>
                  <a:gd name="connsiteX9" fmla="*/ 21142 w 211421"/>
                  <a:gd name="connsiteY9" fmla="*/ 351524 h 352184"/>
                  <a:gd name="connsiteX10" fmla="*/ 189619 w 211421"/>
                  <a:gd name="connsiteY10" fmla="*/ 352185 h 35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421" h="352184">
                    <a:moveTo>
                      <a:pt x="189619" y="352185"/>
                    </a:moveTo>
                    <a:cubicBezTo>
                      <a:pt x="206136" y="352185"/>
                      <a:pt x="210761" y="346238"/>
                      <a:pt x="210761" y="330382"/>
                    </a:cubicBezTo>
                    <a:cubicBezTo>
                      <a:pt x="210100" y="279509"/>
                      <a:pt x="210761" y="228635"/>
                      <a:pt x="211422" y="178422"/>
                    </a:cubicBezTo>
                    <a:cubicBezTo>
                      <a:pt x="211422" y="129531"/>
                      <a:pt x="210100" y="79979"/>
                      <a:pt x="210761" y="31088"/>
                    </a:cubicBezTo>
                    <a:cubicBezTo>
                      <a:pt x="211422" y="7303"/>
                      <a:pt x="202172" y="35"/>
                      <a:pt x="179048" y="35"/>
                    </a:cubicBezTo>
                    <a:cubicBezTo>
                      <a:pt x="130156" y="1357"/>
                      <a:pt x="80604" y="1357"/>
                      <a:pt x="31713" y="35"/>
                    </a:cubicBezTo>
                    <a:cubicBezTo>
                      <a:pt x="8589" y="-626"/>
                      <a:pt x="0" y="7964"/>
                      <a:pt x="661" y="31088"/>
                    </a:cubicBezTo>
                    <a:cubicBezTo>
                      <a:pt x="1321" y="79979"/>
                      <a:pt x="661" y="129531"/>
                      <a:pt x="0" y="178422"/>
                    </a:cubicBezTo>
                    <a:cubicBezTo>
                      <a:pt x="0" y="229296"/>
                      <a:pt x="661" y="280169"/>
                      <a:pt x="0" y="330382"/>
                    </a:cubicBezTo>
                    <a:cubicBezTo>
                      <a:pt x="0" y="346899"/>
                      <a:pt x="5285" y="351524"/>
                      <a:pt x="21142" y="351524"/>
                    </a:cubicBezTo>
                    <a:cubicBezTo>
                      <a:pt x="77301" y="350863"/>
                      <a:pt x="133460" y="350863"/>
                      <a:pt x="189619" y="352185"/>
                    </a:cubicBezTo>
                    <a:close/>
                  </a:path>
                </a:pathLst>
              </a:custGeom>
              <a:grpFill/>
              <a:ln w="6599" cap="flat">
                <a:noFill/>
                <a:prstDash val="solid"/>
                <a:miter/>
              </a:ln>
            </p:spPr>
            <p:txBody>
              <a:bodyPr rtlCol="0" anchor="ctr"/>
              <a:lstStyle/>
              <a:p>
                <a:endParaRPr lang="en-US"/>
              </a:p>
            </p:txBody>
          </p:sp>
          <p:sp>
            <p:nvSpPr>
              <p:cNvPr id="88" name="Freeform: Shape 63">
                <a:extLst>
                  <a:ext uri="{FF2B5EF4-FFF2-40B4-BE49-F238E27FC236}">
                    <a16:creationId xmlns:a16="http://schemas.microsoft.com/office/drawing/2014/main" id="{F873B7CF-FBBC-48F8-8914-24227738830A}"/>
                  </a:ext>
                </a:extLst>
              </p:cNvPr>
              <p:cNvSpPr/>
              <p:nvPr/>
            </p:nvSpPr>
            <p:spPr>
              <a:xfrm>
                <a:off x="7610935" y="4190119"/>
                <a:ext cx="209475" cy="347562"/>
              </a:xfrm>
              <a:custGeom>
                <a:avLst/>
                <a:gdLst>
                  <a:gd name="connsiteX0" fmla="*/ 30428 w 209475"/>
                  <a:gd name="connsiteY0" fmla="*/ 347525 h 347562"/>
                  <a:gd name="connsiteX1" fmla="*/ 206832 w 209475"/>
                  <a:gd name="connsiteY1" fmla="*/ 346203 h 347562"/>
                  <a:gd name="connsiteX2" fmla="*/ 209475 w 209475"/>
                  <a:gd name="connsiteY2" fmla="*/ 28410 h 347562"/>
                  <a:gd name="connsiteX3" fmla="*/ 183708 w 209475"/>
                  <a:gd name="connsiteY3" fmla="*/ 0 h 347562"/>
                  <a:gd name="connsiteX4" fmla="*/ 25803 w 209475"/>
                  <a:gd name="connsiteY4" fmla="*/ 0 h 347562"/>
                  <a:gd name="connsiteX5" fmla="*/ 35 w 209475"/>
                  <a:gd name="connsiteY5" fmla="*/ 25767 h 347562"/>
                  <a:gd name="connsiteX6" fmla="*/ 1357 w 209475"/>
                  <a:gd name="connsiteY6" fmla="*/ 175084 h 347562"/>
                  <a:gd name="connsiteX7" fmla="*/ 5321 w 209475"/>
                  <a:gd name="connsiteY7" fmla="*/ 209440 h 347562"/>
                  <a:gd name="connsiteX8" fmla="*/ 5321 w 209475"/>
                  <a:gd name="connsiteY8" fmla="*/ 321758 h 347562"/>
                  <a:gd name="connsiteX9" fmla="*/ 30428 w 209475"/>
                  <a:gd name="connsiteY9" fmla="*/ 347525 h 34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475" h="347562">
                    <a:moveTo>
                      <a:pt x="30428" y="347525"/>
                    </a:moveTo>
                    <a:cubicBezTo>
                      <a:pt x="89229" y="346864"/>
                      <a:pt x="148031" y="346864"/>
                      <a:pt x="206832" y="346203"/>
                    </a:cubicBezTo>
                    <a:cubicBezTo>
                      <a:pt x="207493" y="240492"/>
                      <a:pt x="208154" y="134121"/>
                      <a:pt x="209475" y="28410"/>
                    </a:cubicBezTo>
                    <a:cubicBezTo>
                      <a:pt x="209475" y="9910"/>
                      <a:pt x="204190" y="0"/>
                      <a:pt x="183708" y="0"/>
                    </a:cubicBezTo>
                    <a:cubicBezTo>
                      <a:pt x="130853" y="661"/>
                      <a:pt x="78658" y="661"/>
                      <a:pt x="25803" y="0"/>
                    </a:cubicBezTo>
                    <a:cubicBezTo>
                      <a:pt x="7964" y="0"/>
                      <a:pt x="-625" y="7928"/>
                      <a:pt x="35" y="25767"/>
                    </a:cubicBezTo>
                    <a:cubicBezTo>
                      <a:pt x="696" y="75319"/>
                      <a:pt x="696" y="125532"/>
                      <a:pt x="1357" y="175084"/>
                    </a:cubicBezTo>
                    <a:cubicBezTo>
                      <a:pt x="6642" y="186316"/>
                      <a:pt x="5321" y="197547"/>
                      <a:pt x="5321" y="209440"/>
                    </a:cubicBezTo>
                    <a:cubicBezTo>
                      <a:pt x="5321" y="247099"/>
                      <a:pt x="5982" y="284098"/>
                      <a:pt x="5321" y="321758"/>
                    </a:cubicBezTo>
                    <a:cubicBezTo>
                      <a:pt x="5321" y="340257"/>
                      <a:pt x="11928" y="348186"/>
                      <a:pt x="30428" y="347525"/>
                    </a:cubicBezTo>
                    <a:close/>
                  </a:path>
                </a:pathLst>
              </a:custGeom>
              <a:grpFill/>
              <a:ln w="6599" cap="flat">
                <a:noFill/>
                <a:prstDash val="solid"/>
                <a:miter/>
              </a:ln>
            </p:spPr>
            <p:txBody>
              <a:bodyPr rtlCol="0" anchor="ctr"/>
              <a:lstStyle/>
              <a:p>
                <a:endParaRPr lang="en-US"/>
              </a:p>
            </p:txBody>
          </p:sp>
        </p:grpSp>
      </p:grpSp>
      <p:sp>
        <p:nvSpPr>
          <p:cNvPr id="89" name="Rounded Rectangle 88"/>
          <p:cNvSpPr/>
          <p:nvPr/>
        </p:nvSpPr>
        <p:spPr>
          <a:xfrm>
            <a:off x="8831448" y="2554405"/>
            <a:ext cx="1724471" cy="48070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en-US">
                <a:latin typeface="Arial" panose="020B0604020202020204" pitchFamily="34" charset="0"/>
                <a:cs typeface="Arial" panose="020B0604020202020204" pitchFamily="34" charset="0"/>
              </a:rPr>
              <a:t>C</a:t>
            </a:r>
            <a:r>
              <a:rPr lang="vi-VN">
                <a:cs typeface="Arial" panose="020B0604020202020204" pitchFamily="34" charset="0"/>
              </a:rPr>
              <a:t>ảm</a:t>
            </a:r>
            <a:r>
              <a:rPr lang="en-US">
                <a:cs typeface="Arial" panose="020B0604020202020204" pitchFamily="34" charset="0"/>
              </a:rPr>
              <a:t> biến góc</a:t>
            </a:r>
            <a:endParaRPr lang="en-US" dirty="0">
              <a:latin typeface="Arial" panose="020B0604020202020204" pitchFamily="34" charset="0"/>
              <a:cs typeface="Arial" panose="020B0604020202020204" pitchFamily="34" charset="0"/>
            </a:endParaRPr>
          </a:p>
        </p:txBody>
      </p:sp>
      <p:sp>
        <p:nvSpPr>
          <p:cNvPr id="90" name="Pentagon 89"/>
          <p:cNvSpPr/>
          <p:nvPr/>
        </p:nvSpPr>
        <p:spPr>
          <a:xfrm rot="10800000">
            <a:off x="11207659" y="6446067"/>
            <a:ext cx="984341" cy="411933"/>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1" name="Rectangle 90"/>
          <p:cNvSpPr/>
          <p:nvPr/>
        </p:nvSpPr>
        <p:spPr>
          <a:xfrm>
            <a:off x="11612360" y="6488668"/>
            <a:ext cx="314510" cy="400110"/>
          </a:xfrm>
          <a:prstGeom prst="rect">
            <a:avLst/>
          </a:prstGeom>
        </p:spPr>
        <p:txBody>
          <a:bodyPr wrap="none">
            <a:spAutoFit/>
          </a:bodyPr>
          <a:lstStyle/>
          <a:p>
            <a:r>
              <a:rPr lang="en-US" sz="2000" b="1"/>
              <a:t>8</a:t>
            </a:r>
          </a:p>
        </p:txBody>
      </p:sp>
      <p:sp>
        <p:nvSpPr>
          <p:cNvPr id="92" name="Rounded Rectangle 91"/>
          <p:cNvSpPr/>
          <p:nvPr/>
        </p:nvSpPr>
        <p:spPr>
          <a:xfrm>
            <a:off x="180166" y="1402362"/>
            <a:ext cx="4970834" cy="560398"/>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3" name="Rectangle 92"/>
          <p:cNvSpPr/>
          <p:nvPr/>
        </p:nvSpPr>
        <p:spPr>
          <a:xfrm>
            <a:off x="582465" y="1523389"/>
            <a:ext cx="4268156" cy="369332"/>
          </a:xfrm>
          <a:prstGeom prst="rect">
            <a:avLst/>
          </a:prstGeom>
        </p:spPr>
        <p:txBody>
          <a:bodyPr wrap="none">
            <a:spAutoFit/>
          </a:bodyPr>
          <a:lstStyle/>
          <a:p>
            <a:r>
              <a:rPr lang="en-US" b="1">
                <a:solidFill>
                  <a:schemeClr val="bg1">
                    <a:lumMod val="95000"/>
                  </a:schemeClr>
                </a:solidFill>
                <a:latin typeface="Arial" panose="020B0604020202020204" pitchFamily="34" charset="0"/>
                <a:cs typeface="Arial" panose="020B0604020202020204" pitchFamily="34" charset="0"/>
              </a:rPr>
              <a:t>XÂY D</a:t>
            </a:r>
            <a:r>
              <a:rPr lang="vi-VN" b="1">
                <a:solidFill>
                  <a:schemeClr val="bg1">
                    <a:lumMod val="95000"/>
                  </a:schemeClr>
                </a:solidFill>
                <a:latin typeface="Arial" panose="020B0604020202020204" pitchFamily="34" charset="0"/>
                <a:cs typeface="Arial" panose="020B0604020202020204" pitchFamily="34" charset="0"/>
              </a:rPr>
              <a:t>ỰNG</a:t>
            </a:r>
            <a:r>
              <a:rPr lang="en-US" b="1">
                <a:solidFill>
                  <a:schemeClr val="bg1">
                    <a:lumMod val="95000"/>
                  </a:schemeClr>
                </a:solidFill>
                <a:latin typeface="Arial" panose="020B0604020202020204" pitchFamily="34" charset="0"/>
                <a:cs typeface="Arial" panose="020B0604020202020204" pitchFamily="34" charset="0"/>
              </a:rPr>
              <a:t> HỆ THỐNG PHẦN C</a:t>
            </a:r>
            <a:r>
              <a:rPr lang="vi-VN" b="1">
                <a:solidFill>
                  <a:schemeClr val="bg1">
                    <a:lumMod val="95000"/>
                  </a:schemeClr>
                </a:solidFill>
                <a:latin typeface="Arial" panose="020B0604020202020204" pitchFamily="34" charset="0"/>
                <a:cs typeface="Arial" panose="020B0604020202020204" pitchFamily="34" charset="0"/>
              </a:rPr>
              <a:t>ỨNG</a:t>
            </a:r>
            <a:endParaRPr lang="en-US" b="1">
              <a:solidFill>
                <a:schemeClr val="bg1">
                  <a:lumMod val="95000"/>
                </a:schemeClr>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2678E59F-F1DA-4A16-B6E7-C2C1D2792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7759" y="4865243"/>
            <a:ext cx="1866900" cy="186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33634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5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4"/>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89"/>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50" grpId="0" animBg="1"/>
      <p:bldP spid="51" grpId="0" animBg="1"/>
      <p:bldP spid="53" grpId="0" animBg="1"/>
      <p:bldP spid="54" grpId="0" animBg="1"/>
      <p:bldP spid="55" grpId="0" animBg="1"/>
      <p:bldP spid="57" grpId="0" animBg="1"/>
      <p:bldP spid="58" grpId="0" animBg="1"/>
      <p:bldP spid="64" grpId="0" animBg="1"/>
      <p:bldP spid="8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4555</TotalTime>
  <Words>2531</Words>
  <Application>Microsoft Office PowerPoint</Application>
  <PresentationFormat>Widescreen</PresentationFormat>
  <Paragraphs>348</Paragraphs>
  <Slides>24</Slides>
  <Notes>16</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맑은 고딕</vt:lpstr>
      <vt:lpstr>Arial</vt:lpstr>
      <vt:lpstr>Calibri</vt:lpstr>
      <vt:lpstr>Calibri </vt:lpstr>
      <vt:lpstr>Calibri Light</vt:lpstr>
      <vt:lpstr>Cambria</vt:lpstr>
      <vt:lpstr>Courier New</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84777544067</dc:creator>
  <cp:lastModifiedBy>84777544067</cp:lastModifiedBy>
  <cp:revision>295</cp:revision>
  <dcterms:created xsi:type="dcterms:W3CDTF">2021-03-16T02:33:07Z</dcterms:created>
  <dcterms:modified xsi:type="dcterms:W3CDTF">2021-08-09T03:05:43Z</dcterms:modified>
</cp:coreProperties>
</file>